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1"/>
  </p:notesMasterIdLst>
  <p:handoutMasterIdLst>
    <p:handoutMasterId r:id="rId42"/>
  </p:handoutMasterIdLst>
  <p:sldIdLst>
    <p:sldId id="256" r:id="rId2"/>
    <p:sldId id="257" r:id="rId3"/>
    <p:sldId id="258" r:id="rId4"/>
    <p:sldId id="259" r:id="rId5"/>
    <p:sldId id="260" r:id="rId6"/>
    <p:sldId id="261" r:id="rId7"/>
    <p:sldId id="262" r:id="rId8"/>
    <p:sldId id="263" r:id="rId9"/>
    <p:sldId id="264" r:id="rId10"/>
    <p:sldId id="266" r:id="rId11"/>
    <p:sldId id="293" r:id="rId12"/>
    <p:sldId id="265" r:id="rId13"/>
    <p:sldId id="267" r:id="rId14"/>
    <p:sldId id="294"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Lst>
  <p:sldSz cx="9144000" cy="5143500" type="screen16x9"/>
  <p:notesSz cx="6858000" cy="9144000"/>
  <p:embeddedFontLst>
    <p:embeddedFont>
      <p:font typeface="Amatic SC" panose="020B0604020202020204" charset="-79"/>
      <p:regular r:id="rId43"/>
      <p:bold r:id="rId44"/>
    </p:embeddedFont>
    <p:embeddedFont>
      <p:font typeface="Calibri" panose="020F0502020204030204" pitchFamily="34" charset="0"/>
      <p:regular r:id="rId45"/>
      <p:bold r:id="rId46"/>
      <p:italic r:id="rId47"/>
      <p:boldItalic r:id="rId48"/>
    </p:embeddedFont>
    <p:embeddedFont>
      <p:font typeface="Calibri Light" panose="020F0302020204030204" pitchFamily="34" charset="0"/>
      <p:regular r:id="rId49"/>
      <p:italic r:id="rId50"/>
    </p:embeddedFont>
    <p:embeddedFont>
      <p:font typeface="Caveat" panose="020B0604020202020204" charset="0"/>
      <p:regular r:id="rId51"/>
      <p:bold r:id="rId52"/>
    </p:embeddedFont>
    <p:embeddedFont>
      <p:font typeface="Fira Sans Extra Condensed Medium" panose="020B0604020202020204" charset="0"/>
      <p:regular r:id="rId53"/>
      <p:bold r:id="rId54"/>
      <p:italic r:id="rId55"/>
      <p:boldItalic r:id="rId56"/>
    </p:embeddedFont>
    <p:embeddedFont>
      <p:font typeface="Lobster" panose="020B0604020202020204" charset="0"/>
      <p:regular r:id="rId57"/>
    </p:embeddedFont>
    <p:embeddedFont>
      <p:font typeface="Oswald" panose="020B0604020202020204" charset="0"/>
      <p:regular r:id="rId58"/>
      <p:bold r:id="rId59"/>
    </p:embeddedFont>
    <p:embeddedFont>
      <p:font typeface="Oswald Regular" panose="020B0604020202020204" charset="0"/>
      <p:regular r:id="rId60"/>
      <p:bold r:id="rId61"/>
    </p:embeddedFont>
    <p:embeddedFont>
      <p:font typeface="Roboto" panose="020B0604020202020204" charset="0"/>
      <p:regular r:id="rId62"/>
      <p:bold r:id="rId63"/>
      <p:italic r:id="rId64"/>
      <p:boldItalic r:id="rId65"/>
    </p:embeddedFont>
    <p:embeddedFont>
      <p:font typeface="Roboto Slab Regular" panose="020B0604020202020204" charset="0"/>
      <p:regular r:id="rId66"/>
      <p:bold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2" d="100"/>
          <a:sy n="102" d="100"/>
        </p:scale>
        <p:origin x="898" y="43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handoutMaster" Target="handoutMasters/handout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8.fntdata"/><Relationship Id="rId55"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F0C7A5-C196-40E0-B218-C7276CEA07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A781FBF-CCCA-4B13-86AB-87051A8CC40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6FECA3-D225-44F8-A6E4-9441399B2FB7}" type="datetimeFigureOut">
              <a:rPr lang="en-IN" smtClean="0"/>
              <a:t>20-03-2021</a:t>
            </a:fld>
            <a:endParaRPr lang="en-IN"/>
          </a:p>
        </p:txBody>
      </p:sp>
      <p:sp>
        <p:nvSpPr>
          <p:cNvPr id="4" name="Footer Placeholder 3">
            <a:extLst>
              <a:ext uri="{FF2B5EF4-FFF2-40B4-BE49-F238E27FC236}">
                <a16:creationId xmlns:a16="http://schemas.microsoft.com/office/drawing/2014/main" id="{5268D614-7E32-415C-8CFD-31E74933D1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156269DA-D7CC-4890-B326-09208E3AF8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CFE684-DE3E-410C-AD9C-0B2443F379AD}" type="slidenum">
              <a:rPr lang="en-IN" smtClean="0"/>
              <a:t>‹#›</a:t>
            </a:fld>
            <a:endParaRPr lang="en-IN"/>
          </a:p>
        </p:txBody>
      </p:sp>
    </p:spTree>
    <p:extLst>
      <p:ext uri="{BB962C8B-B14F-4D97-AF65-F5344CB8AC3E}">
        <p14:creationId xmlns:p14="http://schemas.microsoft.com/office/powerpoint/2010/main" val="3175776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a75402eef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a75402eef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022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a75402eef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a75402eef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a75402eef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a75402eef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a75402eefb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a75402eef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a75402eef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a75402eef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74d2cd4311_6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74d2cd4311_6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76b29f152a_0_1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76b29f152a_0_1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b20e2230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b20e2230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6b20e2230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6b20e2230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6bad27d06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6bad27d06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042a9a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042a9a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a75402eefb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a75402eefb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54042a9a3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54042a9a3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54042a9a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54042a9a3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54042a9a3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54042a9a3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54042a9a3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54042a9a3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54042a9a3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54042a9a3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54042a9a3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54042a9a3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4042a9a3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4042a9a3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70c1df8b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70c1df8b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54042a9a3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54042a9a3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54042a9a32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54042a9a3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54042a9a3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54042a9a3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4042a9a3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54042a9a3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4042a9a3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4042a9a3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a75402eefb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a75402eefb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a75402eefb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a75402eefb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54042a9a3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54042a9a3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70c1df8b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70c1df8b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6ba96a1c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6ba96a1c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4d2cd4311_6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4d2cd4311_6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70c1df8b9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70c1df8b9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a75402eef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a75402eef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A1495-A0CE-417D-8836-D0C56857FE63}"/>
              </a:ext>
            </a:extLst>
          </p:cNvPr>
          <p:cNvSpPr>
            <a:spLocks noGrp="1"/>
          </p:cNvSpPr>
          <p:nvPr>
            <p:ph type="ctrTitle"/>
          </p:nvPr>
        </p:nvSpPr>
        <p:spPr>
          <a:xfrm>
            <a:off x="1143004"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4F3B0A26-2C10-477A-BA5E-32DDE7A0AD6D}"/>
              </a:ext>
            </a:extLst>
          </p:cNvPr>
          <p:cNvSpPr>
            <a:spLocks noGrp="1"/>
          </p:cNvSpPr>
          <p:nvPr>
            <p:ph type="subTitle" idx="1"/>
          </p:nvPr>
        </p:nvSpPr>
        <p:spPr>
          <a:xfrm>
            <a:off x="1143004" y="2701528"/>
            <a:ext cx="6858000" cy="1241822"/>
          </a:xfrm>
        </p:spPr>
        <p:txBody>
          <a:bodyPr/>
          <a:lstStyle>
            <a:lvl1pPr marL="0" indent="0" algn="ctr">
              <a:buNone/>
              <a:defRPr sz="1801"/>
            </a:lvl1pPr>
            <a:lvl2pPr marL="342909" indent="0" algn="ctr">
              <a:buNone/>
              <a:defRPr sz="1500"/>
            </a:lvl2pPr>
            <a:lvl3pPr marL="685817" indent="0" algn="ctr">
              <a:buNone/>
              <a:defRPr sz="1349"/>
            </a:lvl3pPr>
            <a:lvl4pPr marL="1028726" indent="0" algn="ctr">
              <a:buNone/>
              <a:defRPr sz="1200"/>
            </a:lvl4pPr>
            <a:lvl5pPr marL="1371635" indent="0" algn="ctr">
              <a:buNone/>
              <a:defRPr sz="1200"/>
            </a:lvl5pPr>
            <a:lvl6pPr marL="1714542" indent="0" algn="ctr">
              <a:buNone/>
              <a:defRPr sz="1200"/>
            </a:lvl6pPr>
            <a:lvl7pPr marL="2057451" indent="0" algn="ctr">
              <a:buNone/>
              <a:defRPr sz="1200"/>
            </a:lvl7pPr>
            <a:lvl8pPr marL="2400361" indent="0" algn="ctr">
              <a:buNone/>
              <a:defRPr sz="1200"/>
            </a:lvl8pPr>
            <a:lvl9pPr marL="2743268"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02FAED-947A-4BB7-8006-5C2CF494C4F4}"/>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31A3E44A-91A9-48E3-A57A-506B6CCB1E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0174C0-ED79-4FA5-90A6-06DAC3F53B6F}"/>
              </a:ext>
            </a:extLst>
          </p:cNvPr>
          <p:cNvSpPr>
            <a:spLocks noGrp="1"/>
          </p:cNvSpPr>
          <p:nvPr>
            <p:ph type="sldNum" sz="quarter" idx="12"/>
          </p:nvPr>
        </p:nvSpPr>
        <p:spPr/>
        <p:txBody>
          <a:bodyPr/>
          <a:lstStyle/>
          <a:p>
            <a:fld id="{3F9B098F-E266-4594-8358-4D3E895E718D}" type="slidenum">
              <a:rPr lang="en-IN" smtClean="0"/>
              <a:t>‹#›</a:t>
            </a:fld>
            <a:endParaRPr lang="en-IN"/>
          </a:p>
        </p:txBody>
      </p:sp>
    </p:spTree>
    <p:extLst>
      <p:ext uri="{BB962C8B-B14F-4D97-AF65-F5344CB8AC3E}">
        <p14:creationId xmlns:p14="http://schemas.microsoft.com/office/powerpoint/2010/main" val="1490647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F646F-893D-49BE-B0F6-E3F5926FB5D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9ED4CA-BC73-4FA9-89A9-FC0A22899B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6176E8-99F8-489B-9D9C-EE610F62946B}"/>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FF43BAF-F316-467A-9F84-1EC2482607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D6BC0E-5F43-4CB2-BF5C-1679860AD2ED}"/>
              </a:ext>
            </a:extLst>
          </p:cNvPr>
          <p:cNvSpPr>
            <a:spLocks noGrp="1"/>
          </p:cNvSpPr>
          <p:nvPr>
            <p:ph type="sldNum" sz="quarter" idx="12"/>
          </p:nvPr>
        </p:nvSpPr>
        <p:spPr/>
        <p:txBody>
          <a:bodyPr/>
          <a:lstStyle/>
          <a:p>
            <a:fld id="{3F9B098F-E266-4594-8358-4D3E895E718D}" type="slidenum">
              <a:rPr lang="en-IN" smtClean="0"/>
              <a:t>‹#›</a:t>
            </a:fld>
            <a:endParaRPr lang="en-IN"/>
          </a:p>
        </p:txBody>
      </p:sp>
    </p:spTree>
    <p:extLst>
      <p:ext uri="{BB962C8B-B14F-4D97-AF65-F5344CB8AC3E}">
        <p14:creationId xmlns:p14="http://schemas.microsoft.com/office/powerpoint/2010/main" val="1744771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884A02-8CF9-42AA-85A6-B5681CCA0E04}"/>
              </a:ext>
            </a:extLst>
          </p:cNvPr>
          <p:cNvSpPr>
            <a:spLocks noGrp="1"/>
          </p:cNvSpPr>
          <p:nvPr>
            <p:ph type="title" orient="vert"/>
          </p:nvPr>
        </p:nvSpPr>
        <p:spPr>
          <a:xfrm>
            <a:off x="6543679" y="273846"/>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F9E4C9-3D2C-4D8E-8672-9A5D04405257}"/>
              </a:ext>
            </a:extLst>
          </p:cNvPr>
          <p:cNvSpPr>
            <a:spLocks noGrp="1"/>
          </p:cNvSpPr>
          <p:nvPr>
            <p:ph type="body" orient="vert" idx="1"/>
          </p:nvPr>
        </p:nvSpPr>
        <p:spPr>
          <a:xfrm>
            <a:off x="628651" y="273846"/>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EF5D21-8662-4657-929F-BC3DA166207E}"/>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FF0C0533-10AF-4F2D-ACF0-A48F98F9B6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E9B250-E9E4-4B46-9417-118AE8F8F365}"/>
              </a:ext>
            </a:extLst>
          </p:cNvPr>
          <p:cNvSpPr>
            <a:spLocks noGrp="1"/>
          </p:cNvSpPr>
          <p:nvPr>
            <p:ph type="sldNum" sz="quarter" idx="12"/>
          </p:nvPr>
        </p:nvSpPr>
        <p:spPr/>
        <p:txBody>
          <a:bodyPr/>
          <a:lstStyle/>
          <a:p>
            <a:fld id="{3F9B098F-E266-4594-8358-4D3E895E718D}" type="slidenum">
              <a:rPr lang="en-IN" smtClean="0"/>
              <a:t>‹#›</a:t>
            </a:fld>
            <a:endParaRPr lang="en-IN"/>
          </a:p>
        </p:txBody>
      </p:sp>
    </p:spTree>
    <p:extLst>
      <p:ext uri="{BB962C8B-B14F-4D97-AF65-F5344CB8AC3E}">
        <p14:creationId xmlns:p14="http://schemas.microsoft.com/office/powerpoint/2010/main" val="829963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long list">
  <p:cSld name="Title and long list">
    <p:spTree>
      <p:nvGrpSpPr>
        <p:cNvPr id="1" name="Shape 255"/>
        <p:cNvGrpSpPr/>
        <p:nvPr/>
      </p:nvGrpSpPr>
      <p:grpSpPr>
        <a:xfrm>
          <a:off x="0" y="0"/>
          <a:ext cx="0" cy="0"/>
          <a:chOff x="0" y="0"/>
          <a:chExt cx="0" cy="0"/>
        </a:xfrm>
      </p:grpSpPr>
      <p:sp>
        <p:nvSpPr>
          <p:cNvPr id="256" name="Google Shape;256;p15"/>
          <p:cNvSpPr txBox="1">
            <a:spLocks noGrp="1"/>
          </p:cNvSpPr>
          <p:nvPr>
            <p:ph type="body" idx="1"/>
          </p:nvPr>
        </p:nvSpPr>
        <p:spPr>
          <a:xfrm>
            <a:off x="835954" y="1289402"/>
            <a:ext cx="7472100" cy="3314100"/>
          </a:xfrm>
          <a:prstGeom prst="rect">
            <a:avLst/>
          </a:prstGeom>
        </p:spPr>
        <p:txBody>
          <a:bodyPr spcFirstLastPara="1" wrap="square" lIns="91425" tIns="91425" rIns="91425" bIns="91425" anchor="t" anchorCtr="0">
            <a:noAutofit/>
          </a:bodyPr>
          <a:lstStyle>
            <a:lvl1pPr marL="457199" lvl="0" indent="-298448" rtl="0">
              <a:lnSpc>
                <a:spcPct val="100000"/>
              </a:lnSpc>
              <a:spcBef>
                <a:spcPts val="0"/>
              </a:spcBef>
              <a:spcAft>
                <a:spcPts val="0"/>
              </a:spcAft>
              <a:buSzPts val="1100"/>
              <a:buFont typeface="Work Sans"/>
              <a:buAutoNum type="arabicPeriod"/>
              <a:defRPr sz="1200"/>
            </a:lvl1pPr>
            <a:lvl2pPr marL="914395" lvl="1" indent="-298448" rtl="0">
              <a:spcBef>
                <a:spcPts val="1602"/>
              </a:spcBef>
              <a:spcAft>
                <a:spcPts val="0"/>
              </a:spcAft>
              <a:buSzPts val="1100"/>
              <a:buFont typeface="Muli"/>
              <a:buAutoNum type="alphaLcPeriod"/>
              <a:defRPr/>
            </a:lvl2pPr>
            <a:lvl3pPr marL="1371594" lvl="2" indent="-298448" rtl="0">
              <a:spcBef>
                <a:spcPts val="1602"/>
              </a:spcBef>
              <a:spcAft>
                <a:spcPts val="0"/>
              </a:spcAft>
              <a:buSzPts val="1100"/>
              <a:buFont typeface="Muli"/>
              <a:buAutoNum type="romanLcPeriod"/>
              <a:defRPr/>
            </a:lvl3pPr>
            <a:lvl4pPr marL="1828789" lvl="3" indent="-298448" rtl="0">
              <a:spcBef>
                <a:spcPts val="1602"/>
              </a:spcBef>
              <a:spcAft>
                <a:spcPts val="0"/>
              </a:spcAft>
              <a:buSzPts val="1100"/>
              <a:buFont typeface="Muli"/>
              <a:buAutoNum type="arabicPeriod"/>
              <a:defRPr/>
            </a:lvl4pPr>
            <a:lvl5pPr marL="2285986" lvl="4" indent="-298448" rtl="0">
              <a:spcBef>
                <a:spcPts val="1602"/>
              </a:spcBef>
              <a:spcAft>
                <a:spcPts val="0"/>
              </a:spcAft>
              <a:buSzPts val="1100"/>
              <a:buFont typeface="Muli"/>
              <a:buAutoNum type="alphaLcPeriod"/>
              <a:defRPr/>
            </a:lvl5pPr>
            <a:lvl6pPr marL="2743183" lvl="5" indent="-298448" rtl="0">
              <a:spcBef>
                <a:spcPts val="1602"/>
              </a:spcBef>
              <a:spcAft>
                <a:spcPts val="0"/>
              </a:spcAft>
              <a:buSzPts val="1100"/>
              <a:buFont typeface="Muli"/>
              <a:buAutoNum type="romanLcPeriod"/>
              <a:defRPr/>
            </a:lvl6pPr>
            <a:lvl7pPr marL="3200383" lvl="6" indent="-298448" rtl="0">
              <a:spcBef>
                <a:spcPts val="1602"/>
              </a:spcBef>
              <a:spcAft>
                <a:spcPts val="0"/>
              </a:spcAft>
              <a:buSzPts val="1100"/>
              <a:buFont typeface="Muli"/>
              <a:buAutoNum type="arabicPeriod"/>
              <a:defRPr/>
            </a:lvl7pPr>
            <a:lvl8pPr marL="3657580" lvl="7" indent="-298448" rtl="0">
              <a:spcBef>
                <a:spcPts val="1602"/>
              </a:spcBef>
              <a:spcAft>
                <a:spcPts val="0"/>
              </a:spcAft>
              <a:buSzPts val="1100"/>
              <a:buFont typeface="Muli"/>
              <a:buAutoNum type="alphaLcPeriod"/>
              <a:defRPr/>
            </a:lvl8pPr>
            <a:lvl9pPr marL="4114777" lvl="8" indent="-298448" rtl="0">
              <a:spcBef>
                <a:spcPts val="1602"/>
              </a:spcBef>
              <a:spcAft>
                <a:spcPts val="1602"/>
              </a:spcAft>
              <a:buSzPts val="1100"/>
              <a:buFont typeface="Muli"/>
              <a:buAutoNum type="romanLcPeriod"/>
              <a:defRPr/>
            </a:lvl9pPr>
          </a:lstStyle>
          <a:p>
            <a:endParaRPr/>
          </a:p>
        </p:txBody>
      </p:sp>
      <p:sp>
        <p:nvSpPr>
          <p:cNvPr id="257" name="Google Shape;257;p15"/>
          <p:cNvSpPr txBox="1">
            <a:spLocks noGrp="1"/>
          </p:cNvSpPr>
          <p:nvPr>
            <p:ph type="title"/>
          </p:nvPr>
        </p:nvSpPr>
        <p:spPr>
          <a:xfrm>
            <a:off x="1178703" y="307876"/>
            <a:ext cx="6786601" cy="734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b="0"/>
            </a:lvl1pPr>
            <a:lvl2pPr lvl="1" algn="ctr" rtl="0">
              <a:spcBef>
                <a:spcPts val="0"/>
              </a:spcBef>
              <a:spcAft>
                <a:spcPts val="0"/>
              </a:spcAft>
              <a:buNone/>
              <a:defRPr sz="3600" b="0">
                <a:latin typeface="Roboto Slab Regular"/>
                <a:ea typeface="Roboto Slab Regular"/>
                <a:cs typeface="Roboto Slab Regular"/>
                <a:sym typeface="Roboto Slab Regular"/>
              </a:defRPr>
            </a:lvl2pPr>
            <a:lvl3pPr lvl="2" algn="ctr" rtl="0">
              <a:spcBef>
                <a:spcPts val="0"/>
              </a:spcBef>
              <a:spcAft>
                <a:spcPts val="0"/>
              </a:spcAft>
              <a:buNone/>
              <a:defRPr sz="3600" b="0">
                <a:latin typeface="Roboto Slab Regular"/>
                <a:ea typeface="Roboto Slab Regular"/>
                <a:cs typeface="Roboto Slab Regular"/>
                <a:sym typeface="Roboto Slab Regular"/>
              </a:defRPr>
            </a:lvl3pPr>
            <a:lvl4pPr lvl="3" algn="ctr" rtl="0">
              <a:spcBef>
                <a:spcPts val="0"/>
              </a:spcBef>
              <a:spcAft>
                <a:spcPts val="0"/>
              </a:spcAft>
              <a:buNone/>
              <a:defRPr sz="3600" b="0">
                <a:latin typeface="Roboto Slab Regular"/>
                <a:ea typeface="Roboto Slab Regular"/>
                <a:cs typeface="Roboto Slab Regular"/>
                <a:sym typeface="Roboto Slab Regular"/>
              </a:defRPr>
            </a:lvl4pPr>
            <a:lvl5pPr lvl="4" algn="ctr" rtl="0">
              <a:spcBef>
                <a:spcPts val="0"/>
              </a:spcBef>
              <a:spcAft>
                <a:spcPts val="0"/>
              </a:spcAft>
              <a:buNone/>
              <a:defRPr sz="3600" b="0">
                <a:latin typeface="Roboto Slab Regular"/>
                <a:ea typeface="Roboto Slab Regular"/>
                <a:cs typeface="Roboto Slab Regular"/>
                <a:sym typeface="Roboto Slab Regular"/>
              </a:defRPr>
            </a:lvl5pPr>
            <a:lvl6pPr lvl="5" algn="ctr" rtl="0">
              <a:spcBef>
                <a:spcPts val="0"/>
              </a:spcBef>
              <a:spcAft>
                <a:spcPts val="0"/>
              </a:spcAft>
              <a:buNone/>
              <a:defRPr sz="3600" b="0">
                <a:latin typeface="Roboto Slab Regular"/>
                <a:ea typeface="Roboto Slab Regular"/>
                <a:cs typeface="Roboto Slab Regular"/>
                <a:sym typeface="Roboto Slab Regular"/>
              </a:defRPr>
            </a:lvl6pPr>
            <a:lvl7pPr lvl="6" algn="ctr" rtl="0">
              <a:spcBef>
                <a:spcPts val="0"/>
              </a:spcBef>
              <a:spcAft>
                <a:spcPts val="0"/>
              </a:spcAft>
              <a:buNone/>
              <a:defRPr sz="3600" b="0">
                <a:latin typeface="Roboto Slab Regular"/>
                <a:ea typeface="Roboto Slab Regular"/>
                <a:cs typeface="Roboto Slab Regular"/>
                <a:sym typeface="Roboto Slab Regular"/>
              </a:defRPr>
            </a:lvl7pPr>
            <a:lvl8pPr lvl="7" algn="ctr" rtl="0">
              <a:spcBef>
                <a:spcPts val="0"/>
              </a:spcBef>
              <a:spcAft>
                <a:spcPts val="0"/>
              </a:spcAft>
              <a:buNone/>
              <a:defRPr sz="3600" b="0">
                <a:latin typeface="Roboto Slab Regular"/>
                <a:ea typeface="Roboto Slab Regular"/>
                <a:cs typeface="Roboto Slab Regular"/>
                <a:sym typeface="Roboto Slab Regular"/>
              </a:defRPr>
            </a:lvl8pPr>
            <a:lvl9pPr lvl="8" algn="ctr" rtl="0">
              <a:spcBef>
                <a:spcPts val="0"/>
              </a:spcBef>
              <a:spcAft>
                <a:spcPts val="0"/>
              </a:spcAft>
              <a:buNone/>
              <a:defRPr sz="3600" b="0">
                <a:latin typeface="Roboto Slab Regular"/>
                <a:ea typeface="Roboto Slab Regular"/>
                <a:cs typeface="Roboto Slab Regular"/>
                <a:sym typeface="Roboto Slab Regular"/>
              </a:defRPr>
            </a:lvl9pPr>
          </a:lstStyle>
          <a:p>
            <a:endParaRPr/>
          </a:p>
        </p:txBody>
      </p:sp>
    </p:spTree>
    <p:extLst>
      <p:ext uri="{BB962C8B-B14F-4D97-AF65-F5344CB8AC3E}">
        <p14:creationId xmlns:p14="http://schemas.microsoft.com/office/powerpoint/2010/main" val="1772559501"/>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29"/>
        <p:cNvGrpSpPr/>
        <p:nvPr/>
      </p:nvGrpSpPr>
      <p:grpSpPr>
        <a:xfrm>
          <a:off x="0" y="0"/>
          <a:ext cx="0" cy="0"/>
          <a:chOff x="0" y="0"/>
          <a:chExt cx="0" cy="0"/>
        </a:xfrm>
      </p:grpSpPr>
      <p:sp>
        <p:nvSpPr>
          <p:cNvPr id="242" name="Google Shape;242;p14"/>
          <p:cNvSpPr txBox="1">
            <a:spLocks noGrp="1"/>
          </p:cNvSpPr>
          <p:nvPr>
            <p:ph type="ctrTitle"/>
          </p:nvPr>
        </p:nvSpPr>
        <p:spPr>
          <a:xfrm>
            <a:off x="1756351" y="1074387"/>
            <a:ext cx="2752201" cy="90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3" name="Google Shape;243;p14"/>
          <p:cNvSpPr txBox="1">
            <a:spLocks noGrp="1"/>
          </p:cNvSpPr>
          <p:nvPr>
            <p:ph type="title" idx="2" hasCustomPrompt="1"/>
          </p:nvPr>
        </p:nvSpPr>
        <p:spPr>
          <a:xfrm>
            <a:off x="435125" y="1581687"/>
            <a:ext cx="1123200" cy="90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4800" b="0">
                <a:solidFill>
                  <a:schemeClr val="lt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244" name="Google Shape;244;p14"/>
          <p:cNvSpPr txBox="1">
            <a:spLocks noGrp="1"/>
          </p:cNvSpPr>
          <p:nvPr>
            <p:ph type="ctrTitle" idx="3"/>
          </p:nvPr>
        </p:nvSpPr>
        <p:spPr>
          <a:xfrm>
            <a:off x="1756351" y="2797661"/>
            <a:ext cx="2752201" cy="90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5" name="Google Shape;245;p14"/>
          <p:cNvSpPr txBox="1">
            <a:spLocks noGrp="1"/>
          </p:cNvSpPr>
          <p:nvPr>
            <p:ph type="title" idx="4" hasCustomPrompt="1"/>
          </p:nvPr>
        </p:nvSpPr>
        <p:spPr>
          <a:xfrm>
            <a:off x="435125" y="3304961"/>
            <a:ext cx="1123200" cy="90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4800" b="0">
                <a:solidFill>
                  <a:schemeClr val="lt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246" name="Google Shape;246;p14"/>
          <p:cNvSpPr txBox="1">
            <a:spLocks noGrp="1"/>
          </p:cNvSpPr>
          <p:nvPr>
            <p:ph type="ctrTitle" idx="5"/>
          </p:nvPr>
        </p:nvSpPr>
        <p:spPr>
          <a:xfrm>
            <a:off x="4630207" y="1074387"/>
            <a:ext cx="2752201" cy="900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7" name="Google Shape;247;p14"/>
          <p:cNvSpPr txBox="1">
            <a:spLocks noGrp="1"/>
          </p:cNvSpPr>
          <p:nvPr>
            <p:ph type="title" idx="6" hasCustomPrompt="1"/>
          </p:nvPr>
        </p:nvSpPr>
        <p:spPr>
          <a:xfrm>
            <a:off x="7490396" y="1581687"/>
            <a:ext cx="1123200" cy="90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4800" b="0">
                <a:solidFill>
                  <a:schemeClr val="lt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248" name="Google Shape;248;p14"/>
          <p:cNvSpPr txBox="1">
            <a:spLocks noGrp="1"/>
          </p:cNvSpPr>
          <p:nvPr>
            <p:ph type="ctrTitle" idx="7"/>
          </p:nvPr>
        </p:nvSpPr>
        <p:spPr>
          <a:xfrm>
            <a:off x="4630207" y="2797661"/>
            <a:ext cx="2752201" cy="900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9" name="Google Shape;249;p14"/>
          <p:cNvSpPr txBox="1">
            <a:spLocks noGrp="1"/>
          </p:cNvSpPr>
          <p:nvPr>
            <p:ph type="title" idx="8" hasCustomPrompt="1"/>
          </p:nvPr>
        </p:nvSpPr>
        <p:spPr>
          <a:xfrm>
            <a:off x="7490396" y="3304961"/>
            <a:ext cx="1123200" cy="90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4800" b="0">
                <a:solidFill>
                  <a:schemeClr val="lt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250" name="Google Shape;250;p14"/>
          <p:cNvSpPr txBox="1">
            <a:spLocks noGrp="1"/>
          </p:cNvSpPr>
          <p:nvPr>
            <p:ph type="title" idx="9"/>
          </p:nvPr>
        </p:nvSpPr>
        <p:spPr>
          <a:xfrm>
            <a:off x="1178703" y="307876"/>
            <a:ext cx="6786601" cy="734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b="0"/>
            </a:lvl1pPr>
            <a:lvl2pPr lvl="1" algn="ctr" rtl="0">
              <a:spcBef>
                <a:spcPts val="0"/>
              </a:spcBef>
              <a:spcAft>
                <a:spcPts val="0"/>
              </a:spcAft>
              <a:buNone/>
              <a:defRPr sz="3600" b="0">
                <a:latin typeface="Roboto Slab Regular"/>
                <a:ea typeface="Roboto Slab Regular"/>
                <a:cs typeface="Roboto Slab Regular"/>
                <a:sym typeface="Roboto Slab Regular"/>
              </a:defRPr>
            </a:lvl2pPr>
            <a:lvl3pPr lvl="2" algn="ctr" rtl="0">
              <a:spcBef>
                <a:spcPts val="0"/>
              </a:spcBef>
              <a:spcAft>
                <a:spcPts val="0"/>
              </a:spcAft>
              <a:buNone/>
              <a:defRPr sz="3600" b="0">
                <a:latin typeface="Roboto Slab Regular"/>
                <a:ea typeface="Roboto Slab Regular"/>
                <a:cs typeface="Roboto Slab Regular"/>
                <a:sym typeface="Roboto Slab Regular"/>
              </a:defRPr>
            </a:lvl3pPr>
            <a:lvl4pPr lvl="3" algn="ctr" rtl="0">
              <a:spcBef>
                <a:spcPts val="0"/>
              </a:spcBef>
              <a:spcAft>
                <a:spcPts val="0"/>
              </a:spcAft>
              <a:buNone/>
              <a:defRPr sz="3600" b="0">
                <a:latin typeface="Roboto Slab Regular"/>
                <a:ea typeface="Roboto Slab Regular"/>
                <a:cs typeface="Roboto Slab Regular"/>
                <a:sym typeface="Roboto Slab Regular"/>
              </a:defRPr>
            </a:lvl4pPr>
            <a:lvl5pPr lvl="4" algn="ctr" rtl="0">
              <a:spcBef>
                <a:spcPts val="0"/>
              </a:spcBef>
              <a:spcAft>
                <a:spcPts val="0"/>
              </a:spcAft>
              <a:buNone/>
              <a:defRPr sz="3600" b="0">
                <a:latin typeface="Roboto Slab Regular"/>
                <a:ea typeface="Roboto Slab Regular"/>
                <a:cs typeface="Roboto Slab Regular"/>
                <a:sym typeface="Roboto Slab Regular"/>
              </a:defRPr>
            </a:lvl5pPr>
            <a:lvl6pPr lvl="5" algn="ctr" rtl="0">
              <a:spcBef>
                <a:spcPts val="0"/>
              </a:spcBef>
              <a:spcAft>
                <a:spcPts val="0"/>
              </a:spcAft>
              <a:buNone/>
              <a:defRPr sz="3600" b="0">
                <a:latin typeface="Roboto Slab Regular"/>
                <a:ea typeface="Roboto Slab Regular"/>
                <a:cs typeface="Roboto Slab Regular"/>
                <a:sym typeface="Roboto Slab Regular"/>
              </a:defRPr>
            </a:lvl6pPr>
            <a:lvl7pPr lvl="6" algn="ctr" rtl="0">
              <a:spcBef>
                <a:spcPts val="0"/>
              </a:spcBef>
              <a:spcAft>
                <a:spcPts val="0"/>
              </a:spcAft>
              <a:buNone/>
              <a:defRPr sz="3600" b="0">
                <a:latin typeface="Roboto Slab Regular"/>
                <a:ea typeface="Roboto Slab Regular"/>
                <a:cs typeface="Roboto Slab Regular"/>
                <a:sym typeface="Roboto Slab Regular"/>
              </a:defRPr>
            </a:lvl7pPr>
            <a:lvl8pPr lvl="7" algn="ctr" rtl="0">
              <a:spcBef>
                <a:spcPts val="0"/>
              </a:spcBef>
              <a:spcAft>
                <a:spcPts val="0"/>
              </a:spcAft>
              <a:buNone/>
              <a:defRPr sz="3600" b="0">
                <a:latin typeface="Roboto Slab Regular"/>
                <a:ea typeface="Roboto Slab Regular"/>
                <a:cs typeface="Roboto Slab Regular"/>
                <a:sym typeface="Roboto Slab Regular"/>
              </a:defRPr>
            </a:lvl8pPr>
            <a:lvl9pPr lvl="8" algn="ctr" rtl="0">
              <a:spcBef>
                <a:spcPts val="0"/>
              </a:spcBef>
              <a:spcAft>
                <a:spcPts val="0"/>
              </a:spcAft>
              <a:buNone/>
              <a:defRPr sz="3600" b="0">
                <a:latin typeface="Roboto Slab Regular"/>
                <a:ea typeface="Roboto Slab Regular"/>
                <a:cs typeface="Roboto Slab Regular"/>
                <a:sym typeface="Roboto Slab Regular"/>
              </a:defRPr>
            </a:lvl9pPr>
          </a:lstStyle>
          <a:p>
            <a:endParaRPr/>
          </a:p>
        </p:txBody>
      </p:sp>
      <p:sp>
        <p:nvSpPr>
          <p:cNvPr id="251" name="Google Shape;251;p14"/>
          <p:cNvSpPr txBox="1">
            <a:spLocks noGrp="1"/>
          </p:cNvSpPr>
          <p:nvPr>
            <p:ph type="subTitle" idx="1"/>
          </p:nvPr>
        </p:nvSpPr>
        <p:spPr>
          <a:xfrm>
            <a:off x="1756354" y="1868100"/>
            <a:ext cx="2515801" cy="59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52" name="Google Shape;252;p14"/>
          <p:cNvSpPr txBox="1">
            <a:spLocks noGrp="1"/>
          </p:cNvSpPr>
          <p:nvPr>
            <p:ph type="subTitle" idx="13"/>
          </p:nvPr>
        </p:nvSpPr>
        <p:spPr>
          <a:xfrm>
            <a:off x="1756354" y="3590347"/>
            <a:ext cx="2515801" cy="59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53" name="Google Shape;253;p14"/>
          <p:cNvSpPr txBox="1">
            <a:spLocks noGrp="1"/>
          </p:cNvSpPr>
          <p:nvPr>
            <p:ph type="subTitle" idx="14"/>
          </p:nvPr>
        </p:nvSpPr>
        <p:spPr>
          <a:xfrm>
            <a:off x="4866604" y="1868100"/>
            <a:ext cx="2515801" cy="597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54" name="Google Shape;254;p14"/>
          <p:cNvSpPr txBox="1">
            <a:spLocks noGrp="1"/>
          </p:cNvSpPr>
          <p:nvPr>
            <p:ph type="subTitle" idx="15"/>
          </p:nvPr>
        </p:nvSpPr>
        <p:spPr>
          <a:xfrm>
            <a:off x="4866578" y="3593592"/>
            <a:ext cx="2515801" cy="597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extLst>
      <p:ext uri="{BB962C8B-B14F-4D97-AF65-F5344CB8AC3E}">
        <p14:creationId xmlns:p14="http://schemas.microsoft.com/office/powerpoint/2010/main" val="3827696146"/>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5"/>
        <p:cNvGrpSpPr/>
        <p:nvPr/>
      </p:nvGrpSpPr>
      <p:grpSpPr>
        <a:xfrm>
          <a:off x="0" y="0"/>
          <a:ext cx="0" cy="0"/>
          <a:chOff x="0" y="0"/>
          <a:chExt cx="0" cy="0"/>
        </a:xfrm>
      </p:grpSpPr>
      <p:sp>
        <p:nvSpPr>
          <p:cNvPr id="66" name="Google Shape;66;p4"/>
          <p:cNvSpPr txBox="1">
            <a:spLocks noGrp="1"/>
          </p:cNvSpPr>
          <p:nvPr>
            <p:ph type="subTitle" idx="1"/>
          </p:nvPr>
        </p:nvSpPr>
        <p:spPr>
          <a:xfrm flipH="1">
            <a:off x="615753" y="2060600"/>
            <a:ext cx="3060900" cy="167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000"/>
            </a:lvl1pPr>
            <a:lvl2pPr lvl="1" rtl="0">
              <a:lnSpc>
                <a:spcPct val="100000"/>
              </a:lnSpc>
              <a:spcBef>
                <a:spcPts val="0"/>
              </a:spcBef>
              <a:spcAft>
                <a:spcPts val="0"/>
              </a:spcAft>
              <a:buNone/>
              <a:defRPr sz="2000"/>
            </a:lvl2pPr>
            <a:lvl3pPr lvl="2" rtl="0">
              <a:lnSpc>
                <a:spcPct val="100000"/>
              </a:lnSpc>
              <a:spcBef>
                <a:spcPts val="0"/>
              </a:spcBef>
              <a:spcAft>
                <a:spcPts val="0"/>
              </a:spcAft>
              <a:buNone/>
              <a:defRPr sz="2000"/>
            </a:lvl3pPr>
            <a:lvl4pPr lvl="3" rtl="0">
              <a:lnSpc>
                <a:spcPct val="100000"/>
              </a:lnSpc>
              <a:spcBef>
                <a:spcPts val="0"/>
              </a:spcBef>
              <a:spcAft>
                <a:spcPts val="0"/>
              </a:spcAft>
              <a:buNone/>
              <a:defRPr sz="2000"/>
            </a:lvl4pPr>
            <a:lvl5pPr lvl="4" rtl="0">
              <a:lnSpc>
                <a:spcPct val="100000"/>
              </a:lnSpc>
              <a:spcBef>
                <a:spcPts val="0"/>
              </a:spcBef>
              <a:spcAft>
                <a:spcPts val="0"/>
              </a:spcAft>
              <a:buNone/>
              <a:defRPr sz="2000"/>
            </a:lvl5pPr>
            <a:lvl6pPr lvl="5" rtl="0">
              <a:lnSpc>
                <a:spcPct val="100000"/>
              </a:lnSpc>
              <a:spcBef>
                <a:spcPts val="0"/>
              </a:spcBef>
              <a:spcAft>
                <a:spcPts val="0"/>
              </a:spcAft>
              <a:buNone/>
              <a:defRPr sz="2000"/>
            </a:lvl6pPr>
            <a:lvl7pPr lvl="6" rtl="0">
              <a:lnSpc>
                <a:spcPct val="100000"/>
              </a:lnSpc>
              <a:spcBef>
                <a:spcPts val="0"/>
              </a:spcBef>
              <a:spcAft>
                <a:spcPts val="0"/>
              </a:spcAft>
              <a:buNone/>
              <a:defRPr sz="2000"/>
            </a:lvl7pPr>
            <a:lvl8pPr lvl="7" rtl="0">
              <a:lnSpc>
                <a:spcPct val="100000"/>
              </a:lnSpc>
              <a:spcBef>
                <a:spcPts val="0"/>
              </a:spcBef>
              <a:spcAft>
                <a:spcPts val="0"/>
              </a:spcAft>
              <a:buNone/>
              <a:defRPr sz="2000"/>
            </a:lvl8pPr>
            <a:lvl9pPr lvl="8" rtl="0">
              <a:lnSpc>
                <a:spcPct val="100000"/>
              </a:lnSpc>
              <a:spcBef>
                <a:spcPts val="0"/>
              </a:spcBef>
              <a:spcAft>
                <a:spcPts val="0"/>
              </a:spcAft>
              <a:buNone/>
              <a:defRPr sz="2000"/>
            </a:lvl9pPr>
          </a:lstStyle>
          <a:p>
            <a:endParaRPr/>
          </a:p>
        </p:txBody>
      </p:sp>
      <p:sp>
        <p:nvSpPr>
          <p:cNvPr id="67" name="Google Shape;67;p4"/>
          <p:cNvSpPr txBox="1">
            <a:spLocks noGrp="1"/>
          </p:cNvSpPr>
          <p:nvPr>
            <p:ph type="title"/>
          </p:nvPr>
        </p:nvSpPr>
        <p:spPr>
          <a:xfrm>
            <a:off x="587428" y="1247776"/>
            <a:ext cx="3460800" cy="754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b="0"/>
            </a:lvl1pPr>
            <a:lvl2pPr lvl="1" rtl="0">
              <a:spcBef>
                <a:spcPts val="0"/>
              </a:spcBef>
              <a:spcAft>
                <a:spcPts val="0"/>
              </a:spcAft>
              <a:buNone/>
              <a:defRPr sz="3600" b="0">
                <a:latin typeface="Roboto Slab Regular"/>
                <a:ea typeface="Roboto Slab Regular"/>
                <a:cs typeface="Roboto Slab Regular"/>
                <a:sym typeface="Roboto Slab Regular"/>
              </a:defRPr>
            </a:lvl2pPr>
            <a:lvl3pPr lvl="2" rtl="0">
              <a:spcBef>
                <a:spcPts val="0"/>
              </a:spcBef>
              <a:spcAft>
                <a:spcPts val="0"/>
              </a:spcAft>
              <a:buNone/>
              <a:defRPr sz="3600" b="0">
                <a:latin typeface="Roboto Slab Regular"/>
                <a:ea typeface="Roboto Slab Regular"/>
                <a:cs typeface="Roboto Slab Regular"/>
                <a:sym typeface="Roboto Slab Regular"/>
              </a:defRPr>
            </a:lvl3pPr>
            <a:lvl4pPr lvl="3" rtl="0">
              <a:spcBef>
                <a:spcPts val="0"/>
              </a:spcBef>
              <a:spcAft>
                <a:spcPts val="0"/>
              </a:spcAft>
              <a:buNone/>
              <a:defRPr sz="3600" b="0">
                <a:latin typeface="Roboto Slab Regular"/>
                <a:ea typeface="Roboto Slab Regular"/>
                <a:cs typeface="Roboto Slab Regular"/>
                <a:sym typeface="Roboto Slab Regular"/>
              </a:defRPr>
            </a:lvl4pPr>
            <a:lvl5pPr lvl="4" rtl="0">
              <a:spcBef>
                <a:spcPts val="0"/>
              </a:spcBef>
              <a:spcAft>
                <a:spcPts val="0"/>
              </a:spcAft>
              <a:buNone/>
              <a:defRPr sz="3600" b="0">
                <a:latin typeface="Roboto Slab Regular"/>
                <a:ea typeface="Roboto Slab Regular"/>
                <a:cs typeface="Roboto Slab Regular"/>
                <a:sym typeface="Roboto Slab Regular"/>
              </a:defRPr>
            </a:lvl5pPr>
            <a:lvl6pPr lvl="5" rtl="0">
              <a:spcBef>
                <a:spcPts val="0"/>
              </a:spcBef>
              <a:spcAft>
                <a:spcPts val="0"/>
              </a:spcAft>
              <a:buNone/>
              <a:defRPr sz="3600" b="0">
                <a:latin typeface="Roboto Slab Regular"/>
                <a:ea typeface="Roboto Slab Regular"/>
                <a:cs typeface="Roboto Slab Regular"/>
                <a:sym typeface="Roboto Slab Regular"/>
              </a:defRPr>
            </a:lvl6pPr>
            <a:lvl7pPr lvl="6" rtl="0">
              <a:spcBef>
                <a:spcPts val="0"/>
              </a:spcBef>
              <a:spcAft>
                <a:spcPts val="0"/>
              </a:spcAft>
              <a:buNone/>
              <a:defRPr sz="3600" b="0">
                <a:latin typeface="Roboto Slab Regular"/>
                <a:ea typeface="Roboto Slab Regular"/>
                <a:cs typeface="Roboto Slab Regular"/>
                <a:sym typeface="Roboto Slab Regular"/>
              </a:defRPr>
            </a:lvl7pPr>
            <a:lvl8pPr lvl="7" rtl="0">
              <a:spcBef>
                <a:spcPts val="0"/>
              </a:spcBef>
              <a:spcAft>
                <a:spcPts val="0"/>
              </a:spcAft>
              <a:buNone/>
              <a:defRPr sz="3600" b="0">
                <a:latin typeface="Roboto Slab Regular"/>
                <a:ea typeface="Roboto Slab Regular"/>
                <a:cs typeface="Roboto Slab Regular"/>
                <a:sym typeface="Roboto Slab Regular"/>
              </a:defRPr>
            </a:lvl8pPr>
            <a:lvl9pPr lvl="8" rtl="0">
              <a:spcBef>
                <a:spcPts val="0"/>
              </a:spcBef>
              <a:spcAft>
                <a:spcPts val="0"/>
              </a:spcAft>
              <a:buNone/>
              <a:defRPr sz="3600" b="0">
                <a:latin typeface="Roboto Slab Regular"/>
                <a:ea typeface="Roboto Slab Regular"/>
                <a:cs typeface="Roboto Slab Regular"/>
                <a:sym typeface="Roboto Slab Regular"/>
              </a:defRPr>
            </a:lvl9pPr>
          </a:lstStyle>
          <a:p>
            <a:endParaRPr/>
          </a:p>
        </p:txBody>
      </p:sp>
    </p:spTree>
    <p:extLst>
      <p:ext uri="{BB962C8B-B14F-4D97-AF65-F5344CB8AC3E}">
        <p14:creationId xmlns:p14="http://schemas.microsoft.com/office/powerpoint/2010/main" val="2296237511"/>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25"/>
        <p:cNvGrpSpPr/>
        <p:nvPr/>
      </p:nvGrpSpPr>
      <p:grpSpPr>
        <a:xfrm>
          <a:off x="0" y="0"/>
          <a:ext cx="0" cy="0"/>
          <a:chOff x="0" y="0"/>
          <a:chExt cx="0" cy="0"/>
        </a:xfrm>
      </p:grpSpPr>
      <p:sp>
        <p:nvSpPr>
          <p:cNvPr id="326" name="Google Shape;326;p19"/>
          <p:cNvSpPr txBox="1">
            <a:spLocks noGrp="1"/>
          </p:cNvSpPr>
          <p:nvPr>
            <p:ph type="ctrTitle"/>
          </p:nvPr>
        </p:nvSpPr>
        <p:spPr>
          <a:xfrm>
            <a:off x="720000" y="1545475"/>
            <a:ext cx="2155801"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800"/>
              <a:buNone/>
              <a:defRPr sz="24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327" name="Google Shape;327;p19"/>
          <p:cNvSpPr txBox="1">
            <a:spLocks noGrp="1"/>
          </p:cNvSpPr>
          <p:nvPr>
            <p:ph type="subTitle" idx="1"/>
          </p:nvPr>
        </p:nvSpPr>
        <p:spPr>
          <a:xfrm>
            <a:off x="720000" y="1852368"/>
            <a:ext cx="2155801" cy="99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2"/>
              </a:spcBef>
              <a:spcAft>
                <a:spcPts val="0"/>
              </a:spcAft>
              <a:buNone/>
              <a:defRPr/>
            </a:lvl2pPr>
            <a:lvl3pPr lvl="2" algn="ctr" rtl="0">
              <a:lnSpc>
                <a:spcPct val="100000"/>
              </a:lnSpc>
              <a:spcBef>
                <a:spcPts val="1602"/>
              </a:spcBef>
              <a:spcAft>
                <a:spcPts val="0"/>
              </a:spcAft>
              <a:buNone/>
              <a:defRPr/>
            </a:lvl3pPr>
            <a:lvl4pPr lvl="3" algn="ctr" rtl="0">
              <a:lnSpc>
                <a:spcPct val="100000"/>
              </a:lnSpc>
              <a:spcBef>
                <a:spcPts val="1602"/>
              </a:spcBef>
              <a:spcAft>
                <a:spcPts val="0"/>
              </a:spcAft>
              <a:buNone/>
              <a:defRPr/>
            </a:lvl4pPr>
            <a:lvl5pPr lvl="4" algn="ctr" rtl="0">
              <a:lnSpc>
                <a:spcPct val="100000"/>
              </a:lnSpc>
              <a:spcBef>
                <a:spcPts val="1602"/>
              </a:spcBef>
              <a:spcAft>
                <a:spcPts val="0"/>
              </a:spcAft>
              <a:buNone/>
              <a:defRPr/>
            </a:lvl5pPr>
            <a:lvl6pPr lvl="5" algn="ctr" rtl="0">
              <a:lnSpc>
                <a:spcPct val="100000"/>
              </a:lnSpc>
              <a:spcBef>
                <a:spcPts val="1602"/>
              </a:spcBef>
              <a:spcAft>
                <a:spcPts val="0"/>
              </a:spcAft>
              <a:buNone/>
              <a:defRPr/>
            </a:lvl6pPr>
            <a:lvl7pPr lvl="6" algn="ctr" rtl="0">
              <a:lnSpc>
                <a:spcPct val="100000"/>
              </a:lnSpc>
              <a:spcBef>
                <a:spcPts val="1602"/>
              </a:spcBef>
              <a:spcAft>
                <a:spcPts val="0"/>
              </a:spcAft>
              <a:buNone/>
              <a:defRPr/>
            </a:lvl7pPr>
            <a:lvl8pPr lvl="7" algn="ctr" rtl="0">
              <a:lnSpc>
                <a:spcPct val="100000"/>
              </a:lnSpc>
              <a:spcBef>
                <a:spcPts val="1602"/>
              </a:spcBef>
              <a:spcAft>
                <a:spcPts val="0"/>
              </a:spcAft>
              <a:buNone/>
              <a:defRPr/>
            </a:lvl8pPr>
            <a:lvl9pPr lvl="8" algn="ctr" rtl="0">
              <a:lnSpc>
                <a:spcPct val="100000"/>
              </a:lnSpc>
              <a:spcBef>
                <a:spcPts val="1602"/>
              </a:spcBef>
              <a:spcAft>
                <a:spcPts val="1602"/>
              </a:spcAft>
              <a:buNone/>
              <a:defRPr/>
            </a:lvl9pPr>
          </a:lstStyle>
          <a:p>
            <a:endParaRPr/>
          </a:p>
        </p:txBody>
      </p:sp>
      <p:sp>
        <p:nvSpPr>
          <p:cNvPr id="328" name="Google Shape;328;p19"/>
          <p:cNvSpPr txBox="1">
            <a:spLocks noGrp="1"/>
          </p:cNvSpPr>
          <p:nvPr>
            <p:ph type="ctrTitle" idx="2"/>
          </p:nvPr>
        </p:nvSpPr>
        <p:spPr>
          <a:xfrm>
            <a:off x="3494101" y="1545475"/>
            <a:ext cx="2155801"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800"/>
              <a:buNone/>
              <a:defRPr sz="24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329" name="Google Shape;329;p19"/>
          <p:cNvSpPr txBox="1">
            <a:spLocks noGrp="1"/>
          </p:cNvSpPr>
          <p:nvPr>
            <p:ph type="subTitle" idx="3"/>
          </p:nvPr>
        </p:nvSpPr>
        <p:spPr>
          <a:xfrm>
            <a:off x="3494101" y="1852368"/>
            <a:ext cx="2155801" cy="99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2"/>
              </a:spcBef>
              <a:spcAft>
                <a:spcPts val="0"/>
              </a:spcAft>
              <a:buNone/>
              <a:defRPr/>
            </a:lvl2pPr>
            <a:lvl3pPr lvl="2" algn="ctr" rtl="0">
              <a:lnSpc>
                <a:spcPct val="100000"/>
              </a:lnSpc>
              <a:spcBef>
                <a:spcPts val="1602"/>
              </a:spcBef>
              <a:spcAft>
                <a:spcPts val="0"/>
              </a:spcAft>
              <a:buNone/>
              <a:defRPr/>
            </a:lvl3pPr>
            <a:lvl4pPr lvl="3" algn="ctr" rtl="0">
              <a:lnSpc>
                <a:spcPct val="100000"/>
              </a:lnSpc>
              <a:spcBef>
                <a:spcPts val="1602"/>
              </a:spcBef>
              <a:spcAft>
                <a:spcPts val="0"/>
              </a:spcAft>
              <a:buNone/>
              <a:defRPr/>
            </a:lvl4pPr>
            <a:lvl5pPr lvl="4" algn="ctr" rtl="0">
              <a:lnSpc>
                <a:spcPct val="100000"/>
              </a:lnSpc>
              <a:spcBef>
                <a:spcPts val="1602"/>
              </a:spcBef>
              <a:spcAft>
                <a:spcPts val="0"/>
              </a:spcAft>
              <a:buNone/>
              <a:defRPr/>
            </a:lvl5pPr>
            <a:lvl6pPr lvl="5" algn="ctr" rtl="0">
              <a:lnSpc>
                <a:spcPct val="100000"/>
              </a:lnSpc>
              <a:spcBef>
                <a:spcPts val="1602"/>
              </a:spcBef>
              <a:spcAft>
                <a:spcPts val="0"/>
              </a:spcAft>
              <a:buNone/>
              <a:defRPr/>
            </a:lvl6pPr>
            <a:lvl7pPr lvl="6" algn="ctr" rtl="0">
              <a:lnSpc>
                <a:spcPct val="100000"/>
              </a:lnSpc>
              <a:spcBef>
                <a:spcPts val="1602"/>
              </a:spcBef>
              <a:spcAft>
                <a:spcPts val="0"/>
              </a:spcAft>
              <a:buNone/>
              <a:defRPr/>
            </a:lvl7pPr>
            <a:lvl8pPr lvl="7" algn="ctr" rtl="0">
              <a:lnSpc>
                <a:spcPct val="100000"/>
              </a:lnSpc>
              <a:spcBef>
                <a:spcPts val="1602"/>
              </a:spcBef>
              <a:spcAft>
                <a:spcPts val="0"/>
              </a:spcAft>
              <a:buNone/>
              <a:defRPr/>
            </a:lvl8pPr>
            <a:lvl9pPr lvl="8" algn="ctr" rtl="0">
              <a:lnSpc>
                <a:spcPct val="100000"/>
              </a:lnSpc>
              <a:spcBef>
                <a:spcPts val="1602"/>
              </a:spcBef>
              <a:spcAft>
                <a:spcPts val="1602"/>
              </a:spcAft>
              <a:buNone/>
              <a:defRPr/>
            </a:lvl9pPr>
          </a:lstStyle>
          <a:p>
            <a:endParaRPr/>
          </a:p>
        </p:txBody>
      </p:sp>
      <p:sp>
        <p:nvSpPr>
          <p:cNvPr id="330" name="Google Shape;330;p19"/>
          <p:cNvSpPr txBox="1">
            <a:spLocks noGrp="1"/>
          </p:cNvSpPr>
          <p:nvPr>
            <p:ph type="ctrTitle" idx="4"/>
          </p:nvPr>
        </p:nvSpPr>
        <p:spPr>
          <a:xfrm>
            <a:off x="6268201" y="1545475"/>
            <a:ext cx="2155801"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800"/>
              <a:buNone/>
              <a:defRPr sz="24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331" name="Google Shape;331;p19"/>
          <p:cNvSpPr txBox="1">
            <a:spLocks noGrp="1"/>
          </p:cNvSpPr>
          <p:nvPr>
            <p:ph type="subTitle" idx="5"/>
          </p:nvPr>
        </p:nvSpPr>
        <p:spPr>
          <a:xfrm>
            <a:off x="6268201" y="1852368"/>
            <a:ext cx="2155801" cy="99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2"/>
              </a:spcBef>
              <a:spcAft>
                <a:spcPts val="0"/>
              </a:spcAft>
              <a:buNone/>
              <a:defRPr/>
            </a:lvl2pPr>
            <a:lvl3pPr lvl="2" algn="ctr" rtl="0">
              <a:lnSpc>
                <a:spcPct val="100000"/>
              </a:lnSpc>
              <a:spcBef>
                <a:spcPts val="1602"/>
              </a:spcBef>
              <a:spcAft>
                <a:spcPts val="0"/>
              </a:spcAft>
              <a:buNone/>
              <a:defRPr/>
            </a:lvl3pPr>
            <a:lvl4pPr lvl="3" algn="ctr" rtl="0">
              <a:lnSpc>
                <a:spcPct val="100000"/>
              </a:lnSpc>
              <a:spcBef>
                <a:spcPts val="1602"/>
              </a:spcBef>
              <a:spcAft>
                <a:spcPts val="0"/>
              </a:spcAft>
              <a:buNone/>
              <a:defRPr/>
            </a:lvl4pPr>
            <a:lvl5pPr lvl="4" algn="ctr" rtl="0">
              <a:lnSpc>
                <a:spcPct val="100000"/>
              </a:lnSpc>
              <a:spcBef>
                <a:spcPts val="1602"/>
              </a:spcBef>
              <a:spcAft>
                <a:spcPts val="0"/>
              </a:spcAft>
              <a:buNone/>
              <a:defRPr/>
            </a:lvl5pPr>
            <a:lvl6pPr lvl="5" algn="ctr" rtl="0">
              <a:lnSpc>
                <a:spcPct val="100000"/>
              </a:lnSpc>
              <a:spcBef>
                <a:spcPts val="1602"/>
              </a:spcBef>
              <a:spcAft>
                <a:spcPts val="0"/>
              </a:spcAft>
              <a:buNone/>
              <a:defRPr/>
            </a:lvl6pPr>
            <a:lvl7pPr lvl="6" algn="ctr" rtl="0">
              <a:lnSpc>
                <a:spcPct val="100000"/>
              </a:lnSpc>
              <a:spcBef>
                <a:spcPts val="1602"/>
              </a:spcBef>
              <a:spcAft>
                <a:spcPts val="0"/>
              </a:spcAft>
              <a:buNone/>
              <a:defRPr/>
            </a:lvl7pPr>
            <a:lvl8pPr lvl="7" algn="ctr" rtl="0">
              <a:lnSpc>
                <a:spcPct val="100000"/>
              </a:lnSpc>
              <a:spcBef>
                <a:spcPts val="1602"/>
              </a:spcBef>
              <a:spcAft>
                <a:spcPts val="0"/>
              </a:spcAft>
              <a:buNone/>
              <a:defRPr/>
            </a:lvl8pPr>
            <a:lvl9pPr lvl="8" algn="ctr" rtl="0">
              <a:lnSpc>
                <a:spcPct val="100000"/>
              </a:lnSpc>
              <a:spcBef>
                <a:spcPts val="1602"/>
              </a:spcBef>
              <a:spcAft>
                <a:spcPts val="1602"/>
              </a:spcAft>
              <a:buNone/>
              <a:defRPr/>
            </a:lvl9pPr>
          </a:lstStyle>
          <a:p>
            <a:endParaRPr/>
          </a:p>
        </p:txBody>
      </p:sp>
      <p:sp>
        <p:nvSpPr>
          <p:cNvPr id="332" name="Google Shape;332;p19"/>
          <p:cNvSpPr txBox="1">
            <a:spLocks noGrp="1"/>
          </p:cNvSpPr>
          <p:nvPr>
            <p:ph type="ctrTitle" idx="6"/>
          </p:nvPr>
        </p:nvSpPr>
        <p:spPr>
          <a:xfrm>
            <a:off x="720000" y="3273075"/>
            <a:ext cx="2155801"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800"/>
              <a:buNone/>
              <a:defRPr sz="24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333" name="Google Shape;333;p19"/>
          <p:cNvSpPr txBox="1">
            <a:spLocks noGrp="1"/>
          </p:cNvSpPr>
          <p:nvPr>
            <p:ph type="subTitle" idx="7"/>
          </p:nvPr>
        </p:nvSpPr>
        <p:spPr>
          <a:xfrm>
            <a:off x="720000" y="3581073"/>
            <a:ext cx="2155801" cy="102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2"/>
              </a:spcBef>
              <a:spcAft>
                <a:spcPts val="0"/>
              </a:spcAft>
              <a:buNone/>
              <a:defRPr/>
            </a:lvl2pPr>
            <a:lvl3pPr lvl="2" algn="ctr" rtl="0">
              <a:lnSpc>
                <a:spcPct val="100000"/>
              </a:lnSpc>
              <a:spcBef>
                <a:spcPts val="1602"/>
              </a:spcBef>
              <a:spcAft>
                <a:spcPts val="0"/>
              </a:spcAft>
              <a:buNone/>
              <a:defRPr/>
            </a:lvl3pPr>
            <a:lvl4pPr lvl="3" algn="ctr" rtl="0">
              <a:lnSpc>
                <a:spcPct val="100000"/>
              </a:lnSpc>
              <a:spcBef>
                <a:spcPts val="1602"/>
              </a:spcBef>
              <a:spcAft>
                <a:spcPts val="0"/>
              </a:spcAft>
              <a:buNone/>
              <a:defRPr/>
            </a:lvl4pPr>
            <a:lvl5pPr lvl="4" algn="ctr" rtl="0">
              <a:lnSpc>
                <a:spcPct val="100000"/>
              </a:lnSpc>
              <a:spcBef>
                <a:spcPts val="1602"/>
              </a:spcBef>
              <a:spcAft>
                <a:spcPts val="0"/>
              </a:spcAft>
              <a:buNone/>
              <a:defRPr/>
            </a:lvl5pPr>
            <a:lvl6pPr lvl="5" algn="ctr" rtl="0">
              <a:lnSpc>
                <a:spcPct val="100000"/>
              </a:lnSpc>
              <a:spcBef>
                <a:spcPts val="1602"/>
              </a:spcBef>
              <a:spcAft>
                <a:spcPts val="0"/>
              </a:spcAft>
              <a:buNone/>
              <a:defRPr/>
            </a:lvl6pPr>
            <a:lvl7pPr lvl="6" algn="ctr" rtl="0">
              <a:lnSpc>
                <a:spcPct val="100000"/>
              </a:lnSpc>
              <a:spcBef>
                <a:spcPts val="1602"/>
              </a:spcBef>
              <a:spcAft>
                <a:spcPts val="0"/>
              </a:spcAft>
              <a:buNone/>
              <a:defRPr/>
            </a:lvl7pPr>
            <a:lvl8pPr lvl="7" algn="ctr" rtl="0">
              <a:lnSpc>
                <a:spcPct val="100000"/>
              </a:lnSpc>
              <a:spcBef>
                <a:spcPts val="1602"/>
              </a:spcBef>
              <a:spcAft>
                <a:spcPts val="0"/>
              </a:spcAft>
              <a:buNone/>
              <a:defRPr/>
            </a:lvl8pPr>
            <a:lvl9pPr lvl="8" algn="ctr" rtl="0">
              <a:lnSpc>
                <a:spcPct val="100000"/>
              </a:lnSpc>
              <a:spcBef>
                <a:spcPts val="1602"/>
              </a:spcBef>
              <a:spcAft>
                <a:spcPts val="1602"/>
              </a:spcAft>
              <a:buNone/>
              <a:defRPr/>
            </a:lvl9pPr>
          </a:lstStyle>
          <a:p>
            <a:endParaRPr/>
          </a:p>
        </p:txBody>
      </p:sp>
      <p:sp>
        <p:nvSpPr>
          <p:cNvPr id="334" name="Google Shape;334;p19"/>
          <p:cNvSpPr txBox="1">
            <a:spLocks noGrp="1"/>
          </p:cNvSpPr>
          <p:nvPr>
            <p:ph type="ctrTitle" idx="8"/>
          </p:nvPr>
        </p:nvSpPr>
        <p:spPr>
          <a:xfrm>
            <a:off x="3494101" y="3273075"/>
            <a:ext cx="2155801"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800"/>
              <a:buNone/>
              <a:defRPr sz="24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335" name="Google Shape;335;p19"/>
          <p:cNvSpPr txBox="1">
            <a:spLocks noGrp="1"/>
          </p:cNvSpPr>
          <p:nvPr>
            <p:ph type="subTitle" idx="9"/>
          </p:nvPr>
        </p:nvSpPr>
        <p:spPr>
          <a:xfrm>
            <a:off x="3494101" y="3581073"/>
            <a:ext cx="2155801" cy="102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2"/>
              </a:spcBef>
              <a:spcAft>
                <a:spcPts val="0"/>
              </a:spcAft>
              <a:buNone/>
              <a:defRPr/>
            </a:lvl2pPr>
            <a:lvl3pPr lvl="2" algn="ctr" rtl="0">
              <a:lnSpc>
                <a:spcPct val="100000"/>
              </a:lnSpc>
              <a:spcBef>
                <a:spcPts val="1602"/>
              </a:spcBef>
              <a:spcAft>
                <a:spcPts val="0"/>
              </a:spcAft>
              <a:buNone/>
              <a:defRPr/>
            </a:lvl3pPr>
            <a:lvl4pPr lvl="3" algn="ctr" rtl="0">
              <a:lnSpc>
                <a:spcPct val="100000"/>
              </a:lnSpc>
              <a:spcBef>
                <a:spcPts val="1602"/>
              </a:spcBef>
              <a:spcAft>
                <a:spcPts val="0"/>
              </a:spcAft>
              <a:buNone/>
              <a:defRPr/>
            </a:lvl4pPr>
            <a:lvl5pPr lvl="4" algn="ctr" rtl="0">
              <a:lnSpc>
                <a:spcPct val="100000"/>
              </a:lnSpc>
              <a:spcBef>
                <a:spcPts val="1602"/>
              </a:spcBef>
              <a:spcAft>
                <a:spcPts val="0"/>
              </a:spcAft>
              <a:buNone/>
              <a:defRPr/>
            </a:lvl5pPr>
            <a:lvl6pPr lvl="5" algn="ctr" rtl="0">
              <a:lnSpc>
                <a:spcPct val="100000"/>
              </a:lnSpc>
              <a:spcBef>
                <a:spcPts val="1602"/>
              </a:spcBef>
              <a:spcAft>
                <a:spcPts val="0"/>
              </a:spcAft>
              <a:buNone/>
              <a:defRPr/>
            </a:lvl6pPr>
            <a:lvl7pPr lvl="6" algn="ctr" rtl="0">
              <a:lnSpc>
                <a:spcPct val="100000"/>
              </a:lnSpc>
              <a:spcBef>
                <a:spcPts val="1602"/>
              </a:spcBef>
              <a:spcAft>
                <a:spcPts val="0"/>
              </a:spcAft>
              <a:buNone/>
              <a:defRPr/>
            </a:lvl7pPr>
            <a:lvl8pPr lvl="7" algn="ctr" rtl="0">
              <a:lnSpc>
                <a:spcPct val="100000"/>
              </a:lnSpc>
              <a:spcBef>
                <a:spcPts val="1602"/>
              </a:spcBef>
              <a:spcAft>
                <a:spcPts val="0"/>
              </a:spcAft>
              <a:buNone/>
              <a:defRPr/>
            </a:lvl8pPr>
            <a:lvl9pPr lvl="8" algn="ctr" rtl="0">
              <a:lnSpc>
                <a:spcPct val="100000"/>
              </a:lnSpc>
              <a:spcBef>
                <a:spcPts val="1602"/>
              </a:spcBef>
              <a:spcAft>
                <a:spcPts val="1602"/>
              </a:spcAft>
              <a:buNone/>
              <a:defRPr/>
            </a:lvl9pPr>
          </a:lstStyle>
          <a:p>
            <a:endParaRPr/>
          </a:p>
        </p:txBody>
      </p:sp>
      <p:sp>
        <p:nvSpPr>
          <p:cNvPr id="336" name="Google Shape;336;p19"/>
          <p:cNvSpPr txBox="1">
            <a:spLocks noGrp="1"/>
          </p:cNvSpPr>
          <p:nvPr>
            <p:ph type="ctrTitle" idx="13"/>
          </p:nvPr>
        </p:nvSpPr>
        <p:spPr>
          <a:xfrm>
            <a:off x="6268201" y="3273075"/>
            <a:ext cx="2155801"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800"/>
              <a:buNone/>
              <a:defRPr sz="24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337" name="Google Shape;337;p19"/>
          <p:cNvSpPr txBox="1">
            <a:spLocks noGrp="1"/>
          </p:cNvSpPr>
          <p:nvPr>
            <p:ph type="subTitle" idx="14"/>
          </p:nvPr>
        </p:nvSpPr>
        <p:spPr>
          <a:xfrm>
            <a:off x="6268201" y="3581073"/>
            <a:ext cx="2155801" cy="102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2"/>
              </a:spcBef>
              <a:spcAft>
                <a:spcPts val="0"/>
              </a:spcAft>
              <a:buNone/>
              <a:defRPr/>
            </a:lvl2pPr>
            <a:lvl3pPr lvl="2" algn="ctr" rtl="0">
              <a:lnSpc>
                <a:spcPct val="100000"/>
              </a:lnSpc>
              <a:spcBef>
                <a:spcPts val="1602"/>
              </a:spcBef>
              <a:spcAft>
                <a:spcPts val="0"/>
              </a:spcAft>
              <a:buNone/>
              <a:defRPr/>
            </a:lvl3pPr>
            <a:lvl4pPr lvl="3" algn="ctr" rtl="0">
              <a:lnSpc>
                <a:spcPct val="100000"/>
              </a:lnSpc>
              <a:spcBef>
                <a:spcPts val="1602"/>
              </a:spcBef>
              <a:spcAft>
                <a:spcPts val="0"/>
              </a:spcAft>
              <a:buNone/>
              <a:defRPr/>
            </a:lvl4pPr>
            <a:lvl5pPr lvl="4" algn="ctr" rtl="0">
              <a:lnSpc>
                <a:spcPct val="100000"/>
              </a:lnSpc>
              <a:spcBef>
                <a:spcPts val="1602"/>
              </a:spcBef>
              <a:spcAft>
                <a:spcPts val="0"/>
              </a:spcAft>
              <a:buNone/>
              <a:defRPr/>
            </a:lvl5pPr>
            <a:lvl6pPr lvl="5" algn="ctr" rtl="0">
              <a:lnSpc>
                <a:spcPct val="100000"/>
              </a:lnSpc>
              <a:spcBef>
                <a:spcPts val="1602"/>
              </a:spcBef>
              <a:spcAft>
                <a:spcPts val="0"/>
              </a:spcAft>
              <a:buNone/>
              <a:defRPr/>
            </a:lvl6pPr>
            <a:lvl7pPr lvl="6" algn="ctr" rtl="0">
              <a:lnSpc>
                <a:spcPct val="100000"/>
              </a:lnSpc>
              <a:spcBef>
                <a:spcPts val="1602"/>
              </a:spcBef>
              <a:spcAft>
                <a:spcPts val="0"/>
              </a:spcAft>
              <a:buNone/>
              <a:defRPr/>
            </a:lvl7pPr>
            <a:lvl8pPr lvl="7" algn="ctr" rtl="0">
              <a:lnSpc>
                <a:spcPct val="100000"/>
              </a:lnSpc>
              <a:spcBef>
                <a:spcPts val="1602"/>
              </a:spcBef>
              <a:spcAft>
                <a:spcPts val="0"/>
              </a:spcAft>
              <a:buNone/>
              <a:defRPr/>
            </a:lvl8pPr>
            <a:lvl9pPr lvl="8" algn="ctr" rtl="0">
              <a:lnSpc>
                <a:spcPct val="100000"/>
              </a:lnSpc>
              <a:spcBef>
                <a:spcPts val="1602"/>
              </a:spcBef>
              <a:spcAft>
                <a:spcPts val="1602"/>
              </a:spcAft>
              <a:buNone/>
              <a:defRPr/>
            </a:lvl9pPr>
          </a:lstStyle>
          <a:p>
            <a:endParaRPr/>
          </a:p>
        </p:txBody>
      </p:sp>
      <p:sp>
        <p:nvSpPr>
          <p:cNvPr id="338" name="Google Shape;338;p19"/>
          <p:cNvSpPr txBox="1">
            <a:spLocks noGrp="1"/>
          </p:cNvSpPr>
          <p:nvPr>
            <p:ph type="title" idx="15"/>
          </p:nvPr>
        </p:nvSpPr>
        <p:spPr>
          <a:xfrm>
            <a:off x="1178703" y="307876"/>
            <a:ext cx="6786601" cy="734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b="0"/>
            </a:lvl1pPr>
            <a:lvl2pPr lvl="1" algn="ctr" rtl="0">
              <a:spcBef>
                <a:spcPts val="0"/>
              </a:spcBef>
              <a:spcAft>
                <a:spcPts val="0"/>
              </a:spcAft>
              <a:buNone/>
              <a:defRPr sz="3600" b="0">
                <a:latin typeface="Roboto Slab Regular"/>
                <a:ea typeface="Roboto Slab Regular"/>
                <a:cs typeface="Roboto Slab Regular"/>
                <a:sym typeface="Roboto Slab Regular"/>
              </a:defRPr>
            </a:lvl2pPr>
            <a:lvl3pPr lvl="2" algn="ctr" rtl="0">
              <a:spcBef>
                <a:spcPts val="0"/>
              </a:spcBef>
              <a:spcAft>
                <a:spcPts val="0"/>
              </a:spcAft>
              <a:buNone/>
              <a:defRPr sz="3600" b="0">
                <a:latin typeface="Roboto Slab Regular"/>
                <a:ea typeface="Roboto Slab Regular"/>
                <a:cs typeface="Roboto Slab Regular"/>
                <a:sym typeface="Roboto Slab Regular"/>
              </a:defRPr>
            </a:lvl3pPr>
            <a:lvl4pPr lvl="3" algn="ctr" rtl="0">
              <a:spcBef>
                <a:spcPts val="0"/>
              </a:spcBef>
              <a:spcAft>
                <a:spcPts val="0"/>
              </a:spcAft>
              <a:buNone/>
              <a:defRPr sz="3600" b="0">
                <a:latin typeface="Roboto Slab Regular"/>
                <a:ea typeface="Roboto Slab Regular"/>
                <a:cs typeface="Roboto Slab Regular"/>
                <a:sym typeface="Roboto Slab Regular"/>
              </a:defRPr>
            </a:lvl4pPr>
            <a:lvl5pPr lvl="4" algn="ctr" rtl="0">
              <a:spcBef>
                <a:spcPts val="0"/>
              </a:spcBef>
              <a:spcAft>
                <a:spcPts val="0"/>
              </a:spcAft>
              <a:buNone/>
              <a:defRPr sz="3600" b="0">
                <a:latin typeface="Roboto Slab Regular"/>
                <a:ea typeface="Roboto Slab Regular"/>
                <a:cs typeface="Roboto Slab Regular"/>
                <a:sym typeface="Roboto Slab Regular"/>
              </a:defRPr>
            </a:lvl5pPr>
            <a:lvl6pPr lvl="5" algn="ctr" rtl="0">
              <a:spcBef>
                <a:spcPts val="0"/>
              </a:spcBef>
              <a:spcAft>
                <a:spcPts val="0"/>
              </a:spcAft>
              <a:buNone/>
              <a:defRPr sz="3600" b="0">
                <a:latin typeface="Roboto Slab Regular"/>
                <a:ea typeface="Roboto Slab Regular"/>
                <a:cs typeface="Roboto Slab Regular"/>
                <a:sym typeface="Roboto Slab Regular"/>
              </a:defRPr>
            </a:lvl6pPr>
            <a:lvl7pPr lvl="6" algn="ctr" rtl="0">
              <a:spcBef>
                <a:spcPts val="0"/>
              </a:spcBef>
              <a:spcAft>
                <a:spcPts val="0"/>
              </a:spcAft>
              <a:buNone/>
              <a:defRPr sz="3600" b="0">
                <a:latin typeface="Roboto Slab Regular"/>
                <a:ea typeface="Roboto Slab Regular"/>
                <a:cs typeface="Roboto Slab Regular"/>
                <a:sym typeface="Roboto Slab Regular"/>
              </a:defRPr>
            </a:lvl7pPr>
            <a:lvl8pPr lvl="7" algn="ctr" rtl="0">
              <a:spcBef>
                <a:spcPts val="0"/>
              </a:spcBef>
              <a:spcAft>
                <a:spcPts val="0"/>
              </a:spcAft>
              <a:buNone/>
              <a:defRPr sz="3600" b="0">
                <a:latin typeface="Roboto Slab Regular"/>
                <a:ea typeface="Roboto Slab Regular"/>
                <a:cs typeface="Roboto Slab Regular"/>
                <a:sym typeface="Roboto Slab Regular"/>
              </a:defRPr>
            </a:lvl8pPr>
            <a:lvl9pPr lvl="8" algn="ctr" rtl="0">
              <a:spcBef>
                <a:spcPts val="0"/>
              </a:spcBef>
              <a:spcAft>
                <a:spcPts val="0"/>
              </a:spcAft>
              <a:buNone/>
              <a:defRPr sz="3600" b="0">
                <a:latin typeface="Roboto Slab Regular"/>
                <a:ea typeface="Roboto Slab Regular"/>
                <a:cs typeface="Roboto Slab Regular"/>
                <a:sym typeface="Roboto Slab Regular"/>
              </a:defRPr>
            </a:lvl9pPr>
          </a:lstStyle>
          <a:p>
            <a:endParaRPr/>
          </a:p>
        </p:txBody>
      </p:sp>
    </p:spTree>
    <p:extLst>
      <p:ext uri="{BB962C8B-B14F-4D97-AF65-F5344CB8AC3E}">
        <p14:creationId xmlns:p14="http://schemas.microsoft.com/office/powerpoint/2010/main" val="564440274"/>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83"/>
        <p:cNvGrpSpPr/>
        <p:nvPr/>
      </p:nvGrpSpPr>
      <p:grpSpPr>
        <a:xfrm>
          <a:off x="0" y="0"/>
          <a:ext cx="0" cy="0"/>
          <a:chOff x="0" y="0"/>
          <a:chExt cx="0" cy="0"/>
        </a:xfrm>
      </p:grpSpPr>
    </p:spTree>
    <p:extLst>
      <p:ext uri="{BB962C8B-B14F-4D97-AF65-F5344CB8AC3E}">
        <p14:creationId xmlns:p14="http://schemas.microsoft.com/office/powerpoint/2010/main" val="1729132295"/>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22"/>
        <p:cNvGrpSpPr/>
        <p:nvPr/>
      </p:nvGrpSpPr>
      <p:grpSpPr>
        <a:xfrm>
          <a:off x="0" y="0"/>
          <a:ext cx="0" cy="0"/>
          <a:chOff x="0" y="0"/>
          <a:chExt cx="0" cy="0"/>
        </a:xfrm>
      </p:grpSpPr>
      <p:sp>
        <p:nvSpPr>
          <p:cNvPr id="223" name="Google Shape;223;p13"/>
          <p:cNvSpPr txBox="1">
            <a:spLocks noGrp="1"/>
          </p:cNvSpPr>
          <p:nvPr>
            <p:ph type="title"/>
          </p:nvPr>
        </p:nvSpPr>
        <p:spPr>
          <a:xfrm>
            <a:off x="1178703" y="307876"/>
            <a:ext cx="6786601" cy="734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b="0"/>
            </a:lvl1pPr>
            <a:lvl2pPr lvl="1" algn="ctr" rtl="0">
              <a:spcBef>
                <a:spcPts val="0"/>
              </a:spcBef>
              <a:spcAft>
                <a:spcPts val="0"/>
              </a:spcAft>
              <a:buNone/>
              <a:defRPr sz="3600" b="0">
                <a:latin typeface="Roboto Slab Regular"/>
                <a:ea typeface="Roboto Slab Regular"/>
                <a:cs typeface="Roboto Slab Regular"/>
                <a:sym typeface="Roboto Slab Regular"/>
              </a:defRPr>
            </a:lvl2pPr>
            <a:lvl3pPr lvl="2" algn="ctr" rtl="0">
              <a:spcBef>
                <a:spcPts val="0"/>
              </a:spcBef>
              <a:spcAft>
                <a:spcPts val="0"/>
              </a:spcAft>
              <a:buNone/>
              <a:defRPr sz="3600" b="0">
                <a:latin typeface="Roboto Slab Regular"/>
                <a:ea typeface="Roboto Slab Regular"/>
                <a:cs typeface="Roboto Slab Regular"/>
                <a:sym typeface="Roboto Slab Regular"/>
              </a:defRPr>
            </a:lvl3pPr>
            <a:lvl4pPr lvl="3" algn="ctr" rtl="0">
              <a:spcBef>
                <a:spcPts val="0"/>
              </a:spcBef>
              <a:spcAft>
                <a:spcPts val="0"/>
              </a:spcAft>
              <a:buNone/>
              <a:defRPr sz="3600" b="0">
                <a:latin typeface="Roboto Slab Regular"/>
                <a:ea typeface="Roboto Slab Regular"/>
                <a:cs typeface="Roboto Slab Regular"/>
                <a:sym typeface="Roboto Slab Regular"/>
              </a:defRPr>
            </a:lvl4pPr>
            <a:lvl5pPr lvl="4" algn="ctr" rtl="0">
              <a:spcBef>
                <a:spcPts val="0"/>
              </a:spcBef>
              <a:spcAft>
                <a:spcPts val="0"/>
              </a:spcAft>
              <a:buNone/>
              <a:defRPr sz="3600" b="0">
                <a:latin typeface="Roboto Slab Regular"/>
                <a:ea typeface="Roboto Slab Regular"/>
                <a:cs typeface="Roboto Slab Regular"/>
                <a:sym typeface="Roboto Slab Regular"/>
              </a:defRPr>
            </a:lvl5pPr>
            <a:lvl6pPr lvl="5" algn="ctr" rtl="0">
              <a:spcBef>
                <a:spcPts val="0"/>
              </a:spcBef>
              <a:spcAft>
                <a:spcPts val="0"/>
              </a:spcAft>
              <a:buNone/>
              <a:defRPr sz="3600" b="0">
                <a:latin typeface="Roboto Slab Regular"/>
                <a:ea typeface="Roboto Slab Regular"/>
                <a:cs typeface="Roboto Slab Regular"/>
                <a:sym typeface="Roboto Slab Regular"/>
              </a:defRPr>
            </a:lvl6pPr>
            <a:lvl7pPr lvl="6" algn="ctr" rtl="0">
              <a:spcBef>
                <a:spcPts val="0"/>
              </a:spcBef>
              <a:spcAft>
                <a:spcPts val="0"/>
              </a:spcAft>
              <a:buNone/>
              <a:defRPr sz="3600" b="0">
                <a:latin typeface="Roboto Slab Regular"/>
                <a:ea typeface="Roboto Slab Regular"/>
                <a:cs typeface="Roboto Slab Regular"/>
                <a:sym typeface="Roboto Slab Regular"/>
              </a:defRPr>
            </a:lvl7pPr>
            <a:lvl8pPr lvl="7" algn="ctr" rtl="0">
              <a:spcBef>
                <a:spcPts val="0"/>
              </a:spcBef>
              <a:spcAft>
                <a:spcPts val="0"/>
              </a:spcAft>
              <a:buNone/>
              <a:defRPr sz="3600" b="0">
                <a:latin typeface="Roboto Slab Regular"/>
                <a:ea typeface="Roboto Slab Regular"/>
                <a:cs typeface="Roboto Slab Regular"/>
                <a:sym typeface="Roboto Slab Regular"/>
              </a:defRPr>
            </a:lvl8pPr>
            <a:lvl9pPr lvl="8" algn="ctr" rtl="0">
              <a:spcBef>
                <a:spcPts val="0"/>
              </a:spcBef>
              <a:spcAft>
                <a:spcPts val="0"/>
              </a:spcAft>
              <a:buNone/>
              <a:defRPr sz="3600" b="0">
                <a:latin typeface="Roboto Slab Regular"/>
                <a:ea typeface="Roboto Slab Regular"/>
                <a:cs typeface="Roboto Slab Regular"/>
                <a:sym typeface="Roboto Slab Regular"/>
              </a:defRPr>
            </a:lvl9pPr>
          </a:lstStyle>
          <a:p>
            <a:endParaRPr/>
          </a:p>
        </p:txBody>
      </p:sp>
    </p:spTree>
    <p:extLst>
      <p:ext uri="{BB962C8B-B14F-4D97-AF65-F5344CB8AC3E}">
        <p14:creationId xmlns:p14="http://schemas.microsoft.com/office/powerpoint/2010/main" val="1020171429"/>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08"/>
        <p:cNvGrpSpPr/>
        <p:nvPr/>
      </p:nvGrpSpPr>
      <p:grpSpPr>
        <a:xfrm>
          <a:off x="0" y="0"/>
          <a:ext cx="0" cy="0"/>
          <a:chOff x="0" y="0"/>
          <a:chExt cx="0" cy="0"/>
        </a:xfrm>
      </p:grpSpPr>
      <p:sp>
        <p:nvSpPr>
          <p:cNvPr id="209" name="Google Shape;209;p12"/>
          <p:cNvSpPr txBox="1">
            <a:spLocks noGrp="1"/>
          </p:cNvSpPr>
          <p:nvPr>
            <p:ph type="title"/>
          </p:nvPr>
        </p:nvSpPr>
        <p:spPr>
          <a:xfrm>
            <a:off x="1178703" y="307876"/>
            <a:ext cx="6786601" cy="734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b="0"/>
            </a:lvl1pPr>
            <a:lvl2pPr lvl="1" algn="ctr" rtl="0">
              <a:spcBef>
                <a:spcPts val="0"/>
              </a:spcBef>
              <a:spcAft>
                <a:spcPts val="0"/>
              </a:spcAft>
              <a:buNone/>
              <a:defRPr sz="3600" b="0">
                <a:latin typeface="Roboto Slab Regular"/>
                <a:ea typeface="Roboto Slab Regular"/>
                <a:cs typeface="Roboto Slab Regular"/>
                <a:sym typeface="Roboto Slab Regular"/>
              </a:defRPr>
            </a:lvl2pPr>
            <a:lvl3pPr lvl="2" algn="ctr" rtl="0">
              <a:spcBef>
                <a:spcPts val="0"/>
              </a:spcBef>
              <a:spcAft>
                <a:spcPts val="0"/>
              </a:spcAft>
              <a:buNone/>
              <a:defRPr sz="3600" b="0">
                <a:latin typeface="Roboto Slab Regular"/>
                <a:ea typeface="Roboto Slab Regular"/>
                <a:cs typeface="Roboto Slab Regular"/>
                <a:sym typeface="Roboto Slab Regular"/>
              </a:defRPr>
            </a:lvl3pPr>
            <a:lvl4pPr lvl="3" algn="ctr" rtl="0">
              <a:spcBef>
                <a:spcPts val="0"/>
              </a:spcBef>
              <a:spcAft>
                <a:spcPts val="0"/>
              </a:spcAft>
              <a:buNone/>
              <a:defRPr sz="3600" b="0">
                <a:latin typeface="Roboto Slab Regular"/>
                <a:ea typeface="Roboto Slab Regular"/>
                <a:cs typeface="Roboto Slab Regular"/>
                <a:sym typeface="Roboto Slab Regular"/>
              </a:defRPr>
            </a:lvl4pPr>
            <a:lvl5pPr lvl="4" algn="ctr" rtl="0">
              <a:spcBef>
                <a:spcPts val="0"/>
              </a:spcBef>
              <a:spcAft>
                <a:spcPts val="0"/>
              </a:spcAft>
              <a:buNone/>
              <a:defRPr sz="3600" b="0">
                <a:latin typeface="Roboto Slab Regular"/>
                <a:ea typeface="Roboto Slab Regular"/>
                <a:cs typeface="Roboto Slab Regular"/>
                <a:sym typeface="Roboto Slab Regular"/>
              </a:defRPr>
            </a:lvl5pPr>
            <a:lvl6pPr lvl="5" algn="ctr" rtl="0">
              <a:spcBef>
                <a:spcPts val="0"/>
              </a:spcBef>
              <a:spcAft>
                <a:spcPts val="0"/>
              </a:spcAft>
              <a:buNone/>
              <a:defRPr sz="3600" b="0">
                <a:latin typeface="Roboto Slab Regular"/>
                <a:ea typeface="Roboto Slab Regular"/>
                <a:cs typeface="Roboto Slab Regular"/>
                <a:sym typeface="Roboto Slab Regular"/>
              </a:defRPr>
            </a:lvl6pPr>
            <a:lvl7pPr lvl="6" algn="ctr" rtl="0">
              <a:spcBef>
                <a:spcPts val="0"/>
              </a:spcBef>
              <a:spcAft>
                <a:spcPts val="0"/>
              </a:spcAft>
              <a:buNone/>
              <a:defRPr sz="3600" b="0">
                <a:latin typeface="Roboto Slab Regular"/>
                <a:ea typeface="Roboto Slab Regular"/>
                <a:cs typeface="Roboto Slab Regular"/>
                <a:sym typeface="Roboto Slab Regular"/>
              </a:defRPr>
            </a:lvl7pPr>
            <a:lvl8pPr lvl="7" algn="ctr" rtl="0">
              <a:spcBef>
                <a:spcPts val="0"/>
              </a:spcBef>
              <a:spcAft>
                <a:spcPts val="0"/>
              </a:spcAft>
              <a:buNone/>
              <a:defRPr sz="3600" b="0">
                <a:latin typeface="Roboto Slab Regular"/>
                <a:ea typeface="Roboto Slab Regular"/>
                <a:cs typeface="Roboto Slab Regular"/>
                <a:sym typeface="Roboto Slab Regular"/>
              </a:defRPr>
            </a:lvl8pPr>
            <a:lvl9pPr lvl="8" algn="ctr" rtl="0">
              <a:spcBef>
                <a:spcPts val="0"/>
              </a:spcBef>
              <a:spcAft>
                <a:spcPts val="0"/>
              </a:spcAft>
              <a:buNone/>
              <a:defRPr sz="3600" b="0">
                <a:latin typeface="Roboto Slab Regular"/>
                <a:ea typeface="Roboto Slab Regular"/>
                <a:cs typeface="Roboto Slab Regular"/>
                <a:sym typeface="Roboto Slab Regular"/>
              </a:defRPr>
            </a:lvl9pPr>
          </a:lstStyle>
          <a:p>
            <a:endParaRPr/>
          </a:p>
        </p:txBody>
      </p:sp>
    </p:spTree>
    <p:extLst>
      <p:ext uri="{BB962C8B-B14F-4D97-AF65-F5344CB8AC3E}">
        <p14:creationId xmlns:p14="http://schemas.microsoft.com/office/powerpoint/2010/main" val="3664063854"/>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73"/>
        <p:cNvGrpSpPr/>
        <p:nvPr/>
      </p:nvGrpSpPr>
      <p:grpSpPr>
        <a:xfrm>
          <a:off x="0" y="0"/>
          <a:ext cx="0" cy="0"/>
          <a:chOff x="0" y="0"/>
          <a:chExt cx="0" cy="0"/>
        </a:xfrm>
      </p:grpSpPr>
      <p:sp>
        <p:nvSpPr>
          <p:cNvPr id="274" name="Google Shape;274;p16"/>
          <p:cNvSpPr txBox="1">
            <a:spLocks noGrp="1"/>
          </p:cNvSpPr>
          <p:nvPr>
            <p:ph type="ctrTitle"/>
          </p:nvPr>
        </p:nvSpPr>
        <p:spPr>
          <a:xfrm>
            <a:off x="5733590" y="1442050"/>
            <a:ext cx="1868700" cy="501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600"/>
              <a:buNone/>
              <a:defRPr sz="2400" b="0"/>
            </a:lvl1pPr>
            <a:lvl2pPr lvl="1" rtl="0">
              <a:spcBef>
                <a:spcPts val="0"/>
              </a:spcBef>
              <a:spcAft>
                <a:spcPts val="0"/>
              </a:spcAft>
              <a:buClr>
                <a:schemeClr val="accent3"/>
              </a:buClr>
              <a:buSzPts val="1600"/>
              <a:buNone/>
              <a:defRPr sz="1602">
                <a:solidFill>
                  <a:schemeClr val="accent3"/>
                </a:solidFill>
              </a:defRPr>
            </a:lvl2pPr>
            <a:lvl3pPr lvl="2" rtl="0">
              <a:spcBef>
                <a:spcPts val="0"/>
              </a:spcBef>
              <a:spcAft>
                <a:spcPts val="0"/>
              </a:spcAft>
              <a:buClr>
                <a:schemeClr val="accent3"/>
              </a:buClr>
              <a:buSzPts val="1600"/>
              <a:buNone/>
              <a:defRPr sz="1602">
                <a:solidFill>
                  <a:schemeClr val="accent3"/>
                </a:solidFill>
              </a:defRPr>
            </a:lvl3pPr>
            <a:lvl4pPr lvl="3" rtl="0">
              <a:spcBef>
                <a:spcPts val="0"/>
              </a:spcBef>
              <a:spcAft>
                <a:spcPts val="0"/>
              </a:spcAft>
              <a:buClr>
                <a:schemeClr val="accent3"/>
              </a:buClr>
              <a:buSzPts val="1600"/>
              <a:buNone/>
              <a:defRPr sz="1602">
                <a:solidFill>
                  <a:schemeClr val="accent3"/>
                </a:solidFill>
              </a:defRPr>
            </a:lvl4pPr>
            <a:lvl5pPr lvl="4" rtl="0">
              <a:spcBef>
                <a:spcPts val="0"/>
              </a:spcBef>
              <a:spcAft>
                <a:spcPts val="0"/>
              </a:spcAft>
              <a:buClr>
                <a:schemeClr val="accent3"/>
              </a:buClr>
              <a:buSzPts val="1600"/>
              <a:buNone/>
              <a:defRPr sz="1602">
                <a:solidFill>
                  <a:schemeClr val="accent3"/>
                </a:solidFill>
              </a:defRPr>
            </a:lvl5pPr>
            <a:lvl6pPr lvl="5" rtl="0">
              <a:spcBef>
                <a:spcPts val="0"/>
              </a:spcBef>
              <a:spcAft>
                <a:spcPts val="0"/>
              </a:spcAft>
              <a:buClr>
                <a:schemeClr val="accent3"/>
              </a:buClr>
              <a:buSzPts val="1600"/>
              <a:buNone/>
              <a:defRPr sz="1602">
                <a:solidFill>
                  <a:schemeClr val="accent3"/>
                </a:solidFill>
              </a:defRPr>
            </a:lvl6pPr>
            <a:lvl7pPr lvl="6" rtl="0">
              <a:spcBef>
                <a:spcPts val="0"/>
              </a:spcBef>
              <a:spcAft>
                <a:spcPts val="0"/>
              </a:spcAft>
              <a:buClr>
                <a:schemeClr val="accent3"/>
              </a:buClr>
              <a:buSzPts val="1600"/>
              <a:buNone/>
              <a:defRPr sz="1602">
                <a:solidFill>
                  <a:schemeClr val="accent3"/>
                </a:solidFill>
              </a:defRPr>
            </a:lvl7pPr>
            <a:lvl8pPr lvl="7" rtl="0">
              <a:spcBef>
                <a:spcPts val="0"/>
              </a:spcBef>
              <a:spcAft>
                <a:spcPts val="0"/>
              </a:spcAft>
              <a:buClr>
                <a:schemeClr val="accent3"/>
              </a:buClr>
              <a:buSzPts val="1600"/>
              <a:buNone/>
              <a:defRPr sz="1602">
                <a:solidFill>
                  <a:schemeClr val="accent3"/>
                </a:solidFill>
              </a:defRPr>
            </a:lvl8pPr>
            <a:lvl9pPr lvl="8" rtl="0">
              <a:spcBef>
                <a:spcPts val="0"/>
              </a:spcBef>
              <a:spcAft>
                <a:spcPts val="0"/>
              </a:spcAft>
              <a:buClr>
                <a:schemeClr val="accent3"/>
              </a:buClr>
              <a:buSzPts val="1600"/>
              <a:buNone/>
              <a:defRPr sz="1602">
                <a:solidFill>
                  <a:schemeClr val="accent3"/>
                </a:solidFill>
              </a:defRPr>
            </a:lvl9pPr>
          </a:lstStyle>
          <a:p>
            <a:endParaRPr/>
          </a:p>
        </p:txBody>
      </p:sp>
      <p:sp>
        <p:nvSpPr>
          <p:cNvPr id="275" name="Google Shape;275;p16"/>
          <p:cNvSpPr txBox="1">
            <a:spLocks noGrp="1"/>
          </p:cNvSpPr>
          <p:nvPr>
            <p:ph type="subTitle" idx="1"/>
          </p:nvPr>
        </p:nvSpPr>
        <p:spPr>
          <a:xfrm>
            <a:off x="5733587" y="1812577"/>
            <a:ext cx="2424900" cy="111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2"/>
              </a:spcBef>
              <a:spcAft>
                <a:spcPts val="0"/>
              </a:spcAft>
              <a:buNone/>
              <a:defRPr/>
            </a:lvl2pPr>
            <a:lvl3pPr lvl="2" rtl="0">
              <a:lnSpc>
                <a:spcPct val="100000"/>
              </a:lnSpc>
              <a:spcBef>
                <a:spcPts val="1602"/>
              </a:spcBef>
              <a:spcAft>
                <a:spcPts val="0"/>
              </a:spcAft>
              <a:buNone/>
              <a:defRPr/>
            </a:lvl3pPr>
            <a:lvl4pPr lvl="3" rtl="0">
              <a:lnSpc>
                <a:spcPct val="100000"/>
              </a:lnSpc>
              <a:spcBef>
                <a:spcPts val="1602"/>
              </a:spcBef>
              <a:spcAft>
                <a:spcPts val="0"/>
              </a:spcAft>
              <a:buNone/>
              <a:defRPr/>
            </a:lvl4pPr>
            <a:lvl5pPr lvl="4" rtl="0">
              <a:lnSpc>
                <a:spcPct val="100000"/>
              </a:lnSpc>
              <a:spcBef>
                <a:spcPts val="1602"/>
              </a:spcBef>
              <a:spcAft>
                <a:spcPts val="0"/>
              </a:spcAft>
              <a:buNone/>
              <a:defRPr/>
            </a:lvl5pPr>
            <a:lvl6pPr lvl="5" rtl="0">
              <a:lnSpc>
                <a:spcPct val="100000"/>
              </a:lnSpc>
              <a:spcBef>
                <a:spcPts val="1602"/>
              </a:spcBef>
              <a:spcAft>
                <a:spcPts val="0"/>
              </a:spcAft>
              <a:buNone/>
              <a:defRPr/>
            </a:lvl6pPr>
            <a:lvl7pPr lvl="6" rtl="0">
              <a:lnSpc>
                <a:spcPct val="100000"/>
              </a:lnSpc>
              <a:spcBef>
                <a:spcPts val="1602"/>
              </a:spcBef>
              <a:spcAft>
                <a:spcPts val="0"/>
              </a:spcAft>
              <a:buNone/>
              <a:defRPr/>
            </a:lvl7pPr>
            <a:lvl8pPr lvl="7" rtl="0">
              <a:lnSpc>
                <a:spcPct val="100000"/>
              </a:lnSpc>
              <a:spcBef>
                <a:spcPts val="1602"/>
              </a:spcBef>
              <a:spcAft>
                <a:spcPts val="0"/>
              </a:spcAft>
              <a:buNone/>
              <a:defRPr/>
            </a:lvl8pPr>
            <a:lvl9pPr lvl="8" rtl="0">
              <a:lnSpc>
                <a:spcPct val="100000"/>
              </a:lnSpc>
              <a:spcBef>
                <a:spcPts val="1602"/>
              </a:spcBef>
              <a:spcAft>
                <a:spcPts val="1602"/>
              </a:spcAft>
              <a:buNone/>
              <a:defRPr/>
            </a:lvl9pPr>
          </a:lstStyle>
          <a:p>
            <a:endParaRPr/>
          </a:p>
        </p:txBody>
      </p:sp>
      <p:sp>
        <p:nvSpPr>
          <p:cNvPr id="276" name="Google Shape;276;p16"/>
          <p:cNvSpPr txBox="1">
            <a:spLocks noGrp="1"/>
          </p:cNvSpPr>
          <p:nvPr>
            <p:ph type="ctrTitle" idx="2"/>
          </p:nvPr>
        </p:nvSpPr>
        <p:spPr>
          <a:xfrm>
            <a:off x="5733590" y="3124053"/>
            <a:ext cx="1868700" cy="501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600"/>
              <a:buNone/>
              <a:defRPr sz="2400" b="0"/>
            </a:lvl1pPr>
            <a:lvl2pPr lvl="1" rtl="0">
              <a:spcBef>
                <a:spcPts val="0"/>
              </a:spcBef>
              <a:spcAft>
                <a:spcPts val="0"/>
              </a:spcAft>
              <a:buClr>
                <a:schemeClr val="accent3"/>
              </a:buClr>
              <a:buSzPts val="1600"/>
              <a:buNone/>
              <a:defRPr sz="1602">
                <a:solidFill>
                  <a:schemeClr val="accent3"/>
                </a:solidFill>
              </a:defRPr>
            </a:lvl2pPr>
            <a:lvl3pPr lvl="2" rtl="0">
              <a:spcBef>
                <a:spcPts val="0"/>
              </a:spcBef>
              <a:spcAft>
                <a:spcPts val="0"/>
              </a:spcAft>
              <a:buClr>
                <a:schemeClr val="accent3"/>
              </a:buClr>
              <a:buSzPts val="1600"/>
              <a:buNone/>
              <a:defRPr sz="1602">
                <a:solidFill>
                  <a:schemeClr val="accent3"/>
                </a:solidFill>
              </a:defRPr>
            </a:lvl3pPr>
            <a:lvl4pPr lvl="3" rtl="0">
              <a:spcBef>
                <a:spcPts val="0"/>
              </a:spcBef>
              <a:spcAft>
                <a:spcPts val="0"/>
              </a:spcAft>
              <a:buClr>
                <a:schemeClr val="accent3"/>
              </a:buClr>
              <a:buSzPts val="1600"/>
              <a:buNone/>
              <a:defRPr sz="1602">
                <a:solidFill>
                  <a:schemeClr val="accent3"/>
                </a:solidFill>
              </a:defRPr>
            </a:lvl4pPr>
            <a:lvl5pPr lvl="4" rtl="0">
              <a:spcBef>
                <a:spcPts val="0"/>
              </a:spcBef>
              <a:spcAft>
                <a:spcPts val="0"/>
              </a:spcAft>
              <a:buClr>
                <a:schemeClr val="accent3"/>
              </a:buClr>
              <a:buSzPts val="1600"/>
              <a:buNone/>
              <a:defRPr sz="1602">
                <a:solidFill>
                  <a:schemeClr val="accent3"/>
                </a:solidFill>
              </a:defRPr>
            </a:lvl5pPr>
            <a:lvl6pPr lvl="5" rtl="0">
              <a:spcBef>
                <a:spcPts val="0"/>
              </a:spcBef>
              <a:spcAft>
                <a:spcPts val="0"/>
              </a:spcAft>
              <a:buClr>
                <a:schemeClr val="accent3"/>
              </a:buClr>
              <a:buSzPts val="1600"/>
              <a:buNone/>
              <a:defRPr sz="1602">
                <a:solidFill>
                  <a:schemeClr val="accent3"/>
                </a:solidFill>
              </a:defRPr>
            </a:lvl6pPr>
            <a:lvl7pPr lvl="6" rtl="0">
              <a:spcBef>
                <a:spcPts val="0"/>
              </a:spcBef>
              <a:spcAft>
                <a:spcPts val="0"/>
              </a:spcAft>
              <a:buClr>
                <a:schemeClr val="accent3"/>
              </a:buClr>
              <a:buSzPts val="1600"/>
              <a:buNone/>
              <a:defRPr sz="1602">
                <a:solidFill>
                  <a:schemeClr val="accent3"/>
                </a:solidFill>
              </a:defRPr>
            </a:lvl7pPr>
            <a:lvl8pPr lvl="7" rtl="0">
              <a:spcBef>
                <a:spcPts val="0"/>
              </a:spcBef>
              <a:spcAft>
                <a:spcPts val="0"/>
              </a:spcAft>
              <a:buClr>
                <a:schemeClr val="accent3"/>
              </a:buClr>
              <a:buSzPts val="1600"/>
              <a:buNone/>
              <a:defRPr sz="1602">
                <a:solidFill>
                  <a:schemeClr val="accent3"/>
                </a:solidFill>
              </a:defRPr>
            </a:lvl8pPr>
            <a:lvl9pPr lvl="8" rtl="0">
              <a:spcBef>
                <a:spcPts val="0"/>
              </a:spcBef>
              <a:spcAft>
                <a:spcPts val="0"/>
              </a:spcAft>
              <a:buClr>
                <a:schemeClr val="accent3"/>
              </a:buClr>
              <a:buSzPts val="1600"/>
              <a:buNone/>
              <a:defRPr sz="1602">
                <a:solidFill>
                  <a:schemeClr val="accent3"/>
                </a:solidFill>
              </a:defRPr>
            </a:lvl9pPr>
          </a:lstStyle>
          <a:p>
            <a:endParaRPr/>
          </a:p>
        </p:txBody>
      </p:sp>
      <p:sp>
        <p:nvSpPr>
          <p:cNvPr id="277" name="Google Shape;277;p16"/>
          <p:cNvSpPr txBox="1">
            <a:spLocks noGrp="1"/>
          </p:cNvSpPr>
          <p:nvPr>
            <p:ph type="subTitle" idx="3"/>
          </p:nvPr>
        </p:nvSpPr>
        <p:spPr>
          <a:xfrm>
            <a:off x="5733587" y="3494348"/>
            <a:ext cx="2424900" cy="111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2"/>
              </a:spcBef>
              <a:spcAft>
                <a:spcPts val="0"/>
              </a:spcAft>
              <a:buNone/>
              <a:defRPr/>
            </a:lvl2pPr>
            <a:lvl3pPr lvl="2" rtl="0">
              <a:lnSpc>
                <a:spcPct val="100000"/>
              </a:lnSpc>
              <a:spcBef>
                <a:spcPts val="1602"/>
              </a:spcBef>
              <a:spcAft>
                <a:spcPts val="0"/>
              </a:spcAft>
              <a:buNone/>
              <a:defRPr/>
            </a:lvl3pPr>
            <a:lvl4pPr lvl="3" rtl="0">
              <a:lnSpc>
                <a:spcPct val="100000"/>
              </a:lnSpc>
              <a:spcBef>
                <a:spcPts val="1602"/>
              </a:spcBef>
              <a:spcAft>
                <a:spcPts val="0"/>
              </a:spcAft>
              <a:buNone/>
              <a:defRPr/>
            </a:lvl4pPr>
            <a:lvl5pPr lvl="4" rtl="0">
              <a:lnSpc>
                <a:spcPct val="100000"/>
              </a:lnSpc>
              <a:spcBef>
                <a:spcPts val="1602"/>
              </a:spcBef>
              <a:spcAft>
                <a:spcPts val="0"/>
              </a:spcAft>
              <a:buNone/>
              <a:defRPr/>
            </a:lvl5pPr>
            <a:lvl6pPr lvl="5" rtl="0">
              <a:lnSpc>
                <a:spcPct val="100000"/>
              </a:lnSpc>
              <a:spcBef>
                <a:spcPts val="1602"/>
              </a:spcBef>
              <a:spcAft>
                <a:spcPts val="0"/>
              </a:spcAft>
              <a:buNone/>
              <a:defRPr/>
            </a:lvl6pPr>
            <a:lvl7pPr lvl="6" rtl="0">
              <a:lnSpc>
                <a:spcPct val="100000"/>
              </a:lnSpc>
              <a:spcBef>
                <a:spcPts val="1602"/>
              </a:spcBef>
              <a:spcAft>
                <a:spcPts val="0"/>
              </a:spcAft>
              <a:buNone/>
              <a:defRPr/>
            </a:lvl7pPr>
            <a:lvl8pPr lvl="7" rtl="0">
              <a:lnSpc>
                <a:spcPct val="100000"/>
              </a:lnSpc>
              <a:spcBef>
                <a:spcPts val="1602"/>
              </a:spcBef>
              <a:spcAft>
                <a:spcPts val="0"/>
              </a:spcAft>
              <a:buNone/>
              <a:defRPr/>
            </a:lvl8pPr>
            <a:lvl9pPr lvl="8" rtl="0">
              <a:lnSpc>
                <a:spcPct val="100000"/>
              </a:lnSpc>
              <a:spcBef>
                <a:spcPts val="1602"/>
              </a:spcBef>
              <a:spcAft>
                <a:spcPts val="1602"/>
              </a:spcAft>
              <a:buNone/>
              <a:defRPr/>
            </a:lvl9pPr>
          </a:lstStyle>
          <a:p>
            <a:endParaRPr/>
          </a:p>
        </p:txBody>
      </p:sp>
      <p:sp>
        <p:nvSpPr>
          <p:cNvPr id="278" name="Google Shape;278;p16"/>
          <p:cNvSpPr txBox="1">
            <a:spLocks noGrp="1"/>
          </p:cNvSpPr>
          <p:nvPr>
            <p:ph type="ctrTitle" idx="4"/>
          </p:nvPr>
        </p:nvSpPr>
        <p:spPr>
          <a:xfrm>
            <a:off x="1541718" y="1442050"/>
            <a:ext cx="1868700" cy="501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600"/>
              <a:buNone/>
              <a:defRPr sz="2400" b="0"/>
            </a:lvl1pPr>
            <a:lvl2pPr lvl="1" rtl="0">
              <a:spcBef>
                <a:spcPts val="0"/>
              </a:spcBef>
              <a:spcAft>
                <a:spcPts val="0"/>
              </a:spcAft>
              <a:buClr>
                <a:schemeClr val="accent3"/>
              </a:buClr>
              <a:buSzPts val="1600"/>
              <a:buNone/>
              <a:defRPr sz="1602">
                <a:solidFill>
                  <a:schemeClr val="accent3"/>
                </a:solidFill>
              </a:defRPr>
            </a:lvl2pPr>
            <a:lvl3pPr lvl="2" rtl="0">
              <a:spcBef>
                <a:spcPts val="0"/>
              </a:spcBef>
              <a:spcAft>
                <a:spcPts val="0"/>
              </a:spcAft>
              <a:buClr>
                <a:schemeClr val="accent3"/>
              </a:buClr>
              <a:buSzPts val="1600"/>
              <a:buNone/>
              <a:defRPr sz="1602">
                <a:solidFill>
                  <a:schemeClr val="accent3"/>
                </a:solidFill>
              </a:defRPr>
            </a:lvl3pPr>
            <a:lvl4pPr lvl="3" rtl="0">
              <a:spcBef>
                <a:spcPts val="0"/>
              </a:spcBef>
              <a:spcAft>
                <a:spcPts val="0"/>
              </a:spcAft>
              <a:buClr>
                <a:schemeClr val="accent3"/>
              </a:buClr>
              <a:buSzPts val="1600"/>
              <a:buNone/>
              <a:defRPr sz="1602">
                <a:solidFill>
                  <a:schemeClr val="accent3"/>
                </a:solidFill>
              </a:defRPr>
            </a:lvl4pPr>
            <a:lvl5pPr lvl="4" rtl="0">
              <a:spcBef>
                <a:spcPts val="0"/>
              </a:spcBef>
              <a:spcAft>
                <a:spcPts val="0"/>
              </a:spcAft>
              <a:buClr>
                <a:schemeClr val="accent3"/>
              </a:buClr>
              <a:buSzPts val="1600"/>
              <a:buNone/>
              <a:defRPr sz="1602">
                <a:solidFill>
                  <a:schemeClr val="accent3"/>
                </a:solidFill>
              </a:defRPr>
            </a:lvl5pPr>
            <a:lvl6pPr lvl="5" rtl="0">
              <a:spcBef>
                <a:spcPts val="0"/>
              </a:spcBef>
              <a:spcAft>
                <a:spcPts val="0"/>
              </a:spcAft>
              <a:buClr>
                <a:schemeClr val="accent3"/>
              </a:buClr>
              <a:buSzPts val="1600"/>
              <a:buNone/>
              <a:defRPr sz="1602">
                <a:solidFill>
                  <a:schemeClr val="accent3"/>
                </a:solidFill>
              </a:defRPr>
            </a:lvl6pPr>
            <a:lvl7pPr lvl="6" rtl="0">
              <a:spcBef>
                <a:spcPts val="0"/>
              </a:spcBef>
              <a:spcAft>
                <a:spcPts val="0"/>
              </a:spcAft>
              <a:buClr>
                <a:schemeClr val="accent3"/>
              </a:buClr>
              <a:buSzPts val="1600"/>
              <a:buNone/>
              <a:defRPr sz="1602">
                <a:solidFill>
                  <a:schemeClr val="accent3"/>
                </a:solidFill>
              </a:defRPr>
            </a:lvl7pPr>
            <a:lvl8pPr lvl="7" rtl="0">
              <a:spcBef>
                <a:spcPts val="0"/>
              </a:spcBef>
              <a:spcAft>
                <a:spcPts val="0"/>
              </a:spcAft>
              <a:buClr>
                <a:schemeClr val="accent3"/>
              </a:buClr>
              <a:buSzPts val="1600"/>
              <a:buNone/>
              <a:defRPr sz="1602">
                <a:solidFill>
                  <a:schemeClr val="accent3"/>
                </a:solidFill>
              </a:defRPr>
            </a:lvl8pPr>
            <a:lvl9pPr lvl="8" rtl="0">
              <a:spcBef>
                <a:spcPts val="0"/>
              </a:spcBef>
              <a:spcAft>
                <a:spcPts val="0"/>
              </a:spcAft>
              <a:buClr>
                <a:schemeClr val="accent3"/>
              </a:buClr>
              <a:buSzPts val="1600"/>
              <a:buNone/>
              <a:defRPr sz="1602">
                <a:solidFill>
                  <a:schemeClr val="accent3"/>
                </a:solidFill>
              </a:defRPr>
            </a:lvl9pPr>
          </a:lstStyle>
          <a:p>
            <a:endParaRPr/>
          </a:p>
        </p:txBody>
      </p:sp>
      <p:sp>
        <p:nvSpPr>
          <p:cNvPr id="279" name="Google Shape;279;p16"/>
          <p:cNvSpPr txBox="1">
            <a:spLocks noGrp="1"/>
          </p:cNvSpPr>
          <p:nvPr>
            <p:ph type="subTitle" idx="5"/>
          </p:nvPr>
        </p:nvSpPr>
        <p:spPr>
          <a:xfrm>
            <a:off x="985516" y="1812577"/>
            <a:ext cx="2424900" cy="111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1602"/>
              </a:spcBef>
              <a:spcAft>
                <a:spcPts val="0"/>
              </a:spcAft>
              <a:buNone/>
              <a:defRPr/>
            </a:lvl2pPr>
            <a:lvl3pPr lvl="2" algn="r" rtl="0">
              <a:lnSpc>
                <a:spcPct val="100000"/>
              </a:lnSpc>
              <a:spcBef>
                <a:spcPts val="1602"/>
              </a:spcBef>
              <a:spcAft>
                <a:spcPts val="0"/>
              </a:spcAft>
              <a:buNone/>
              <a:defRPr/>
            </a:lvl3pPr>
            <a:lvl4pPr lvl="3" algn="r" rtl="0">
              <a:lnSpc>
                <a:spcPct val="100000"/>
              </a:lnSpc>
              <a:spcBef>
                <a:spcPts val="1602"/>
              </a:spcBef>
              <a:spcAft>
                <a:spcPts val="0"/>
              </a:spcAft>
              <a:buNone/>
              <a:defRPr/>
            </a:lvl4pPr>
            <a:lvl5pPr lvl="4" algn="r" rtl="0">
              <a:lnSpc>
                <a:spcPct val="100000"/>
              </a:lnSpc>
              <a:spcBef>
                <a:spcPts val="1602"/>
              </a:spcBef>
              <a:spcAft>
                <a:spcPts val="0"/>
              </a:spcAft>
              <a:buNone/>
              <a:defRPr/>
            </a:lvl5pPr>
            <a:lvl6pPr lvl="5" algn="r" rtl="0">
              <a:lnSpc>
                <a:spcPct val="100000"/>
              </a:lnSpc>
              <a:spcBef>
                <a:spcPts val="1602"/>
              </a:spcBef>
              <a:spcAft>
                <a:spcPts val="0"/>
              </a:spcAft>
              <a:buNone/>
              <a:defRPr/>
            </a:lvl6pPr>
            <a:lvl7pPr lvl="6" algn="r" rtl="0">
              <a:lnSpc>
                <a:spcPct val="100000"/>
              </a:lnSpc>
              <a:spcBef>
                <a:spcPts val="1602"/>
              </a:spcBef>
              <a:spcAft>
                <a:spcPts val="0"/>
              </a:spcAft>
              <a:buNone/>
              <a:defRPr/>
            </a:lvl7pPr>
            <a:lvl8pPr lvl="7" algn="r" rtl="0">
              <a:lnSpc>
                <a:spcPct val="100000"/>
              </a:lnSpc>
              <a:spcBef>
                <a:spcPts val="1602"/>
              </a:spcBef>
              <a:spcAft>
                <a:spcPts val="0"/>
              </a:spcAft>
              <a:buNone/>
              <a:defRPr/>
            </a:lvl8pPr>
            <a:lvl9pPr lvl="8" algn="r" rtl="0">
              <a:lnSpc>
                <a:spcPct val="100000"/>
              </a:lnSpc>
              <a:spcBef>
                <a:spcPts val="1602"/>
              </a:spcBef>
              <a:spcAft>
                <a:spcPts val="1602"/>
              </a:spcAft>
              <a:buNone/>
              <a:defRPr/>
            </a:lvl9pPr>
          </a:lstStyle>
          <a:p>
            <a:endParaRPr/>
          </a:p>
        </p:txBody>
      </p:sp>
      <p:sp>
        <p:nvSpPr>
          <p:cNvPr id="280" name="Google Shape;280;p16"/>
          <p:cNvSpPr txBox="1">
            <a:spLocks noGrp="1"/>
          </p:cNvSpPr>
          <p:nvPr>
            <p:ph type="ctrTitle" idx="6"/>
          </p:nvPr>
        </p:nvSpPr>
        <p:spPr>
          <a:xfrm>
            <a:off x="1541718" y="3124049"/>
            <a:ext cx="1868700" cy="501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600"/>
              <a:buNone/>
              <a:defRPr sz="2400" b="0"/>
            </a:lvl1pPr>
            <a:lvl2pPr lvl="1" rtl="0">
              <a:spcBef>
                <a:spcPts val="0"/>
              </a:spcBef>
              <a:spcAft>
                <a:spcPts val="0"/>
              </a:spcAft>
              <a:buClr>
                <a:schemeClr val="accent3"/>
              </a:buClr>
              <a:buSzPts val="1600"/>
              <a:buNone/>
              <a:defRPr sz="1602">
                <a:solidFill>
                  <a:schemeClr val="accent3"/>
                </a:solidFill>
              </a:defRPr>
            </a:lvl2pPr>
            <a:lvl3pPr lvl="2" rtl="0">
              <a:spcBef>
                <a:spcPts val="0"/>
              </a:spcBef>
              <a:spcAft>
                <a:spcPts val="0"/>
              </a:spcAft>
              <a:buClr>
                <a:schemeClr val="accent3"/>
              </a:buClr>
              <a:buSzPts val="1600"/>
              <a:buNone/>
              <a:defRPr sz="1602">
                <a:solidFill>
                  <a:schemeClr val="accent3"/>
                </a:solidFill>
              </a:defRPr>
            </a:lvl3pPr>
            <a:lvl4pPr lvl="3" rtl="0">
              <a:spcBef>
                <a:spcPts val="0"/>
              </a:spcBef>
              <a:spcAft>
                <a:spcPts val="0"/>
              </a:spcAft>
              <a:buClr>
                <a:schemeClr val="accent3"/>
              </a:buClr>
              <a:buSzPts val="1600"/>
              <a:buNone/>
              <a:defRPr sz="1602">
                <a:solidFill>
                  <a:schemeClr val="accent3"/>
                </a:solidFill>
              </a:defRPr>
            </a:lvl4pPr>
            <a:lvl5pPr lvl="4" rtl="0">
              <a:spcBef>
                <a:spcPts val="0"/>
              </a:spcBef>
              <a:spcAft>
                <a:spcPts val="0"/>
              </a:spcAft>
              <a:buClr>
                <a:schemeClr val="accent3"/>
              </a:buClr>
              <a:buSzPts val="1600"/>
              <a:buNone/>
              <a:defRPr sz="1602">
                <a:solidFill>
                  <a:schemeClr val="accent3"/>
                </a:solidFill>
              </a:defRPr>
            </a:lvl5pPr>
            <a:lvl6pPr lvl="5" rtl="0">
              <a:spcBef>
                <a:spcPts val="0"/>
              </a:spcBef>
              <a:spcAft>
                <a:spcPts val="0"/>
              </a:spcAft>
              <a:buClr>
                <a:schemeClr val="accent3"/>
              </a:buClr>
              <a:buSzPts val="1600"/>
              <a:buNone/>
              <a:defRPr sz="1602">
                <a:solidFill>
                  <a:schemeClr val="accent3"/>
                </a:solidFill>
              </a:defRPr>
            </a:lvl6pPr>
            <a:lvl7pPr lvl="6" rtl="0">
              <a:spcBef>
                <a:spcPts val="0"/>
              </a:spcBef>
              <a:spcAft>
                <a:spcPts val="0"/>
              </a:spcAft>
              <a:buClr>
                <a:schemeClr val="accent3"/>
              </a:buClr>
              <a:buSzPts val="1600"/>
              <a:buNone/>
              <a:defRPr sz="1602">
                <a:solidFill>
                  <a:schemeClr val="accent3"/>
                </a:solidFill>
              </a:defRPr>
            </a:lvl7pPr>
            <a:lvl8pPr lvl="7" rtl="0">
              <a:spcBef>
                <a:spcPts val="0"/>
              </a:spcBef>
              <a:spcAft>
                <a:spcPts val="0"/>
              </a:spcAft>
              <a:buClr>
                <a:schemeClr val="accent3"/>
              </a:buClr>
              <a:buSzPts val="1600"/>
              <a:buNone/>
              <a:defRPr sz="1602">
                <a:solidFill>
                  <a:schemeClr val="accent3"/>
                </a:solidFill>
              </a:defRPr>
            </a:lvl8pPr>
            <a:lvl9pPr lvl="8" rtl="0">
              <a:spcBef>
                <a:spcPts val="0"/>
              </a:spcBef>
              <a:spcAft>
                <a:spcPts val="0"/>
              </a:spcAft>
              <a:buClr>
                <a:schemeClr val="accent3"/>
              </a:buClr>
              <a:buSzPts val="1600"/>
              <a:buNone/>
              <a:defRPr sz="1602">
                <a:solidFill>
                  <a:schemeClr val="accent3"/>
                </a:solidFill>
              </a:defRPr>
            </a:lvl9pPr>
          </a:lstStyle>
          <a:p>
            <a:endParaRPr/>
          </a:p>
        </p:txBody>
      </p:sp>
      <p:sp>
        <p:nvSpPr>
          <p:cNvPr id="281" name="Google Shape;281;p16"/>
          <p:cNvSpPr txBox="1">
            <a:spLocks noGrp="1"/>
          </p:cNvSpPr>
          <p:nvPr>
            <p:ph type="subTitle" idx="7"/>
          </p:nvPr>
        </p:nvSpPr>
        <p:spPr>
          <a:xfrm>
            <a:off x="985516" y="3494350"/>
            <a:ext cx="2424900" cy="111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1602"/>
              </a:spcBef>
              <a:spcAft>
                <a:spcPts val="0"/>
              </a:spcAft>
              <a:buNone/>
              <a:defRPr/>
            </a:lvl2pPr>
            <a:lvl3pPr lvl="2" algn="r" rtl="0">
              <a:lnSpc>
                <a:spcPct val="100000"/>
              </a:lnSpc>
              <a:spcBef>
                <a:spcPts val="1602"/>
              </a:spcBef>
              <a:spcAft>
                <a:spcPts val="0"/>
              </a:spcAft>
              <a:buNone/>
              <a:defRPr/>
            </a:lvl3pPr>
            <a:lvl4pPr lvl="3" algn="r" rtl="0">
              <a:lnSpc>
                <a:spcPct val="100000"/>
              </a:lnSpc>
              <a:spcBef>
                <a:spcPts val="1602"/>
              </a:spcBef>
              <a:spcAft>
                <a:spcPts val="0"/>
              </a:spcAft>
              <a:buNone/>
              <a:defRPr/>
            </a:lvl4pPr>
            <a:lvl5pPr lvl="4" algn="r" rtl="0">
              <a:lnSpc>
                <a:spcPct val="100000"/>
              </a:lnSpc>
              <a:spcBef>
                <a:spcPts val="1602"/>
              </a:spcBef>
              <a:spcAft>
                <a:spcPts val="0"/>
              </a:spcAft>
              <a:buNone/>
              <a:defRPr/>
            </a:lvl5pPr>
            <a:lvl6pPr lvl="5" algn="r" rtl="0">
              <a:lnSpc>
                <a:spcPct val="100000"/>
              </a:lnSpc>
              <a:spcBef>
                <a:spcPts val="1602"/>
              </a:spcBef>
              <a:spcAft>
                <a:spcPts val="0"/>
              </a:spcAft>
              <a:buNone/>
              <a:defRPr/>
            </a:lvl6pPr>
            <a:lvl7pPr lvl="6" algn="r" rtl="0">
              <a:lnSpc>
                <a:spcPct val="100000"/>
              </a:lnSpc>
              <a:spcBef>
                <a:spcPts val="1602"/>
              </a:spcBef>
              <a:spcAft>
                <a:spcPts val="0"/>
              </a:spcAft>
              <a:buNone/>
              <a:defRPr/>
            </a:lvl7pPr>
            <a:lvl8pPr lvl="7" algn="r" rtl="0">
              <a:lnSpc>
                <a:spcPct val="100000"/>
              </a:lnSpc>
              <a:spcBef>
                <a:spcPts val="1602"/>
              </a:spcBef>
              <a:spcAft>
                <a:spcPts val="0"/>
              </a:spcAft>
              <a:buNone/>
              <a:defRPr/>
            </a:lvl8pPr>
            <a:lvl9pPr lvl="8" algn="r" rtl="0">
              <a:lnSpc>
                <a:spcPct val="100000"/>
              </a:lnSpc>
              <a:spcBef>
                <a:spcPts val="1602"/>
              </a:spcBef>
              <a:spcAft>
                <a:spcPts val="1602"/>
              </a:spcAft>
              <a:buNone/>
              <a:defRPr/>
            </a:lvl9pPr>
          </a:lstStyle>
          <a:p>
            <a:endParaRPr/>
          </a:p>
        </p:txBody>
      </p:sp>
      <p:sp>
        <p:nvSpPr>
          <p:cNvPr id="282" name="Google Shape;282;p16"/>
          <p:cNvSpPr txBox="1">
            <a:spLocks noGrp="1"/>
          </p:cNvSpPr>
          <p:nvPr>
            <p:ph type="title" idx="8"/>
          </p:nvPr>
        </p:nvSpPr>
        <p:spPr>
          <a:xfrm>
            <a:off x="1178703" y="307876"/>
            <a:ext cx="6786601" cy="734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b="0"/>
            </a:lvl1pPr>
            <a:lvl2pPr lvl="1" algn="ctr" rtl="0">
              <a:spcBef>
                <a:spcPts val="0"/>
              </a:spcBef>
              <a:spcAft>
                <a:spcPts val="0"/>
              </a:spcAft>
              <a:buNone/>
              <a:defRPr sz="3600" b="0">
                <a:latin typeface="Roboto Slab Regular"/>
                <a:ea typeface="Roboto Slab Regular"/>
                <a:cs typeface="Roboto Slab Regular"/>
                <a:sym typeface="Roboto Slab Regular"/>
              </a:defRPr>
            </a:lvl2pPr>
            <a:lvl3pPr lvl="2" algn="ctr" rtl="0">
              <a:spcBef>
                <a:spcPts val="0"/>
              </a:spcBef>
              <a:spcAft>
                <a:spcPts val="0"/>
              </a:spcAft>
              <a:buNone/>
              <a:defRPr sz="3600" b="0">
                <a:latin typeface="Roboto Slab Regular"/>
                <a:ea typeface="Roboto Slab Regular"/>
                <a:cs typeface="Roboto Slab Regular"/>
                <a:sym typeface="Roboto Slab Regular"/>
              </a:defRPr>
            </a:lvl3pPr>
            <a:lvl4pPr lvl="3" algn="ctr" rtl="0">
              <a:spcBef>
                <a:spcPts val="0"/>
              </a:spcBef>
              <a:spcAft>
                <a:spcPts val="0"/>
              </a:spcAft>
              <a:buNone/>
              <a:defRPr sz="3600" b="0">
                <a:latin typeface="Roboto Slab Regular"/>
                <a:ea typeface="Roboto Slab Regular"/>
                <a:cs typeface="Roboto Slab Regular"/>
                <a:sym typeface="Roboto Slab Regular"/>
              </a:defRPr>
            </a:lvl4pPr>
            <a:lvl5pPr lvl="4" algn="ctr" rtl="0">
              <a:spcBef>
                <a:spcPts val="0"/>
              </a:spcBef>
              <a:spcAft>
                <a:spcPts val="0"/>
              </a:spcAft>
              <a:buNone/>
              <a:defRPr sz="3600" b="0">
                <a:latin typeface="Roboto Slab Regular"/>
                <a:ea typeface="Roboto Slab Regular"/>
                <a:cs typeface="Roboto Slab Regular"/>
                <a:sym typeface="Roboto Slab Regular"/>
              </a:defRPr>
            </a:lvl5pPr>
            <a:lvl6pPr lvl="5" algn="ctr" rtl="0">
              <a:spcBef>
                <a:spcPts val="0"/>
              </a:spcBef>
              <a:spcAft>
                <a:spcPts val="0"/>
              </a:spcAft>
              <a:buNone/>
              <a:defRPr sz="3600" b="0">
                <a:latin typeface="Roboto Slab Regular"/>
                <a:ea typeface="Roboto Slab Regular"/>
                <a:cs typeface="Roboto Slab Regular"/>
                <a:sym typeface="Roboto Slab Regular"/>
              </a:defRPr>
            </a:lvl6pPr>
            <a:lvl7pPr lvl="6" algn="ctr" rtl="0">
              <a:spcBef>
                <a:spcPts val="0"/>
              </a:spcBef>
              <a:spcAft>
                <a:spcPts val="0"/>
              </a:spcAft>
              <a:buNone/>
              <a:defRPr sz="3600" b="0">
                <a:latin typeface="Roboto Slab Regular"/>
                <a:ea typeface="Roboto Slab Regular"/>
                <a:cs typeface="Roboto Slab Regular"/>
                <a:sym typeface="Roboto Slab Regular"/>
              </a:defRPr>
            </a:lvl7pPr>
            <a:lvl8pPr lvl="7" algn="ctr" rtl="0">
              <a:spcBef>
                <a:spcPts val="0"/>
              </a:spcBef>
              <a:spcAft>
                <a:spcPts val="0"/>
              </a:spcAft>
              <a:buNone/>
              <a:defRPr sz="3600" b="0">
                <a:latin typeface="Roboto Slab Regular"/>
                <a:ea typeface="Roboto Slab Regular"/>
                <a:cs typeface="Roboto Slab Regular"/>
                <a:sym typeface="Roboto Slab Regular"/>
              </a:defRPr>
            </a:lvl8pPr>
            <a:lvl9pPr lvl="8" algn="ctr" rtl="0">
              <a:spcBef>
                <a:spcPts val="0"/>
              </a:spcBef>
              <a:spcAft>
                <a:spcPts val="0"/>
              </a:spcAft>
              <a:buNone/>
              <a:defRPr sz="3600" b="0">
                <a:latin typeface="Roboto Slab Regular"/>
                <a:ea typeface="Roboto Slab Regular"/>
                <a:cs typeface="Roboto Slab Regular"/>
                <a:sym typeface="Roboto Slab Regular"/>
              </a:defRPr>
            </a:lvl9pPr>
          </a:lstStyle>
          <a:p>
            <a:endParaRPr/>
          </a:p>
        </p:txBody>
      </p:sp>
    </p:spTree>
    <p:extLst>
      <p:ext uri="{BB962C8B-B14F-4D97-AF65-F5344CB8AC3E}">
        <p14:creationId xmlns:p14="http://schemas.microsoft.com/office/powerpoint/2010/main" val="3705171230"/>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B6E9-83E1-4939-8706-356F5DF588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FB7648-F597-4078-AABF-8F14D72944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9E3E8B-4B5E-412D-BAB0-3EA778704F24}"/>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DA41171-8AAA-4996-AFCD-7640A4DB8F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BF4028-5864-41C2-80AB-0700AE902BCF}"/>
              </a:ext>
            </a:extLst>
          </p:cNvPr>
          <p:cNvSpPr>
            <a:spLocks noGrp="1"/>
          </p:cNvSpPr>
          <p:nvPr>
            <p:ph type="sldNum" sz="quarter" idx="12"/>
          </p:nvPr>
        </p:nvSpPr>
        <p:spPr/>
        <p:txBody>
          <a:bodyPr/>
          <a:lstStyle/>
          <a:p>
            <a:fld id="{3F9B098F-E266-4594-8358-4D3E895E718D}" type="slidenum">
              <a:rPr lang="en-IN" smtClean="0"/>
              <a:t>‹#›</a:t>
            </a:fld>
            <a:endParaRPr lang="en-IN"/>
          </a:p>
        </p:txBody>
      </p:sp>
    </p:spTree>
    <p:extLst>
      <p:ext uri="{BB962C8B-B14F-4D97-AF65-F5344CB8AC3E}">
        <p14:creationId xmlns:p14="http://schemas.microsoft.com/office/powerpoint/2010/main" val="15686867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290"/>
        <p:cNvGrpSpPr/>
        <p:nvPr/>
      </p:nvGrpSpPr>
      <p:grpSpPr>
        <a:xfrm>
          <a:off x="0" y="0"/>
          <a:ext cx="0" cy="0"/>
          <a:chOff x="0" y="0"/>
          <a:chExt cx="0" cy="0"/>
        </a:xfrm>
      </p:grpSpPr>
      <p:sp>
        <p:nvSpPr>
          <p:cNvPr id="291" name="Google Shape;291;p17"/>
          <p:cNvSpPr txBox="1">
            <a:spLocks noGrp="1"/>
          </p:cNvSpPr>
          <p:nvPr>
            <p:ph type="ctrTitle"/>
          </p:nvPr>
        </p:nvSpPr>
        <p:spPr>
          <a:xfrm>
            <a:off x="6437566" y="3634401"/>
            <a:ext cx="1868700" cy="501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9900"/>
              </a:buClr>
              <a:buSzPts val="3000"/>
              <a:buNone/>
              <a:defRPr b="0">
                <a:solidFill>
                  <a:srgbClr val="FF9900"/>
                </a:solidFill>
              </a:defRPr>
            </a:lvl1pPr>
            <a:lvl2pPr lvl="1" rtl="0">
              <a:spcBef>
                <a:spcPts val="0"/>
              </a:spcBef>
              <a:spcAft>
                <a:spcPts val="0"/>
              </a:spcAft>
              <a:buClr>
                <a:srgbClr val="FF9900"/>
              </a:buClr>
              <a:buSzPts val="3000"/>
              <a:buNone/>
              <a:defRPr>
                <a:solidFill>
                  <a:srgbClr val="FF9900"/>
                </a:solidFill>
              </a:defRPr>
            </a:lvl2pPr>
            <a:lvl3pPr lvl="2" rtl="0">
              <a:spcBef>
                <a:spcPts val="0"/>
              </a:spcBef>
              <a:spcAft>
                <a:spcPts val="0"/>
              </a:spcAft>
              <a:buClr>
                <a:srgbClr val="FF9900"/>
              </a:buClr>
              <a:buSzPts val="3000"/>
              <a:buNone/>
              <a:defRPr>
                <a:solidFill>
                  <a:srgbClr val="FF9900"/>
                </a:solidFill>
              </a:defRPr>
            </a:lvl3pPr>
            <a:lvl4pPr lvl="3" rtl="0">
              <a:spcBef>
                <a:spcPts val="0"/>
              </a:spcBef>
              <a:spcAft>
                <a:spcPts val="0"/>
              </a:spcAft>
              <a:buClr>
                <a:srgbClr val="FF9900"/>
              </a:buClr>
              <a:buSzPts val="3000"/>
              <a:buNone/>
              <a:defRPr>
                <a:solidFill>
                  <a:srgbClr val="FF9900"/>
                </a:solidFill>
              </a:defRPr>
            </a:lvl4pPr>
            <a:lvl5pPr lvl="4" rtl="0">
              <a:spcBef>
                <a:spcPts val="0"/>
              </a:spcBef>
              <a:spcAft>
                <a:spcPts val="0"/>
              </a:spcAft>
              <a:buClr>
                <a:srgbClr val="FF9900"/>
              </a:buClr>
              <a:buSzPts val="3000"/>
              <a:buNone/>
              <a:defRPr>
                <a:solidFill>
                  <a:srgbClr val="FF9900"/>
                </a:solidFill>
              </a:defRPr>
            </a:lvl5pPr>
            <a:lvl6pPr lvl="5" rtl="0">
              <a:spcBef>
                <a:spcPts val="0"/>
              </a:spcBef>
              <a:spcAft>
                <a:spcPts val="0"/>
              </a:spcAft>
              <a:buClr>
                <a:srgbClr val="FF9900"/>
              </a:buClr>
              <a:buSzPts val="3000"/>
              <a:buNone/>
              <a:defRPr>
                <a:solidFill>
                  <a:srgbClr val="FF9900"/>
                </a:solidFill>
              </a:defRPr>
            </a:lvl6pPr>
            <a:lvl7pPr lvl="6" rtl="0">
              <a:spcBef>
                <a:spcPts val="0"/>
              </a:spcBef>
              <a:spcAft>
                <a:spcPts val="0"/>
              </a:spcAft>
              <a:buClr>
                <a:srgbClr val="FF9900"/>
              </a:buClr>
              <a:buSzPts val="3000"/>
              <a:buNone/>
              <a:defRPr>
                <a:solidFill>
                  <a:srgbClr val="FF9900"/>
                </a:solidFill>
              </a:defRPr>
            </a:lvl7pPr>
            <a:lvl8pPr lvl="7" rtl="0">
              <a:spcBef>
                <a:spcPts val="0"/>
              </a:spcBef>
              <a:spcAft>
                <a:spcPts val="0"/>
              </a:spcAft>
              <a:buClr>
                <a:srgbClr val="FF9900"/>
              </a:buClr>
              <a:buSzPts val="3000"/>
              <a:buNone/>
              <a:defRPr>
                <a:solidFill>
                  <a:srgbClr val="FF9900"/>
                </a:solidFill>
              </a:defRPr>
            </a:lvl8pPr>
            <a:lvl9pPr lvl="8" rtl="0">
              <a:spcBef>
                <a:spcPts val="0"/>
              </a:spcBef>
              <a:spcAft>
                <a:spcPts val="0"/>
              </a:spcAft>
              <a:buClr>
                <a:srgbClr val="FF9900"/>
              </a:buClr>
              <a:buSzPts val="3000"/>
              <a:buNone/>
              <a:defRPr>
                <a:solidFill>
                  <a:srgbClr val="FF9900"/>
                </a:solidFill>
              </a:defRPr>
            </a:lvl9pPr>
          </a:lstStyle>
          <a:p>
            <a:endParaRPr/>
          </a:p>
        </p:txBody>
      </p:sp>
      <p:sp>
        <p:nvSpPr>
          <p:cNvPr id="292" name="Google Shape;292;p17"/>
          <p:cNvSpPr txBox="1">
            <a:spLocks noGrp="1"/>
          </p:cNvSpPr>
          <p:nvPr>
            <p:ph type="ctrTitle" idx="2"/>
          </p:nvPr>
        </p:nvSpPr>
        <p:spPr>
          <a:xfrm>
            <a:off x="894016" y="968900"/>
            <a:ext cx="1868700" cy="501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b="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3" name="Google Shape;293;p17"/>
          <p:cNvSpPr txBox="1">
            <a:spLocks noGrp="1"/>
          </p:cNvSpPr>
          <p:nvPr>
            <p:ph type="subTitle" idx="1"/>
          </p:nvPr>
        </p:nvSpPr>
        <p:spPr>
          <a:xfrm>
            <a:off x="6444503" y="3151432"/>
            <a:ext cx="1919100" cy="57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94" name="Google Shape;294;p17"/>
          <p:cNvSpPr txBox="1">
            <a:spLocks noGrp="1"/>
          </p:cNvSpPr>
          <p:nvPr>
            <p:ph type="subTitle" idx="3"/>
          </p:nvPr>
        </p:nvSpPr>
        <p:spPr>
          <a:xfrm>
            <a:off x="797102" y="1330432"/>
            <a:ext cx="19191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1602"/>
              </a:spcBef>
              <a:spcAft>
                <a:spcPts val="0"/>
              </a:spcAft>
              <a:buNone/>
              <a:defRPr/>
            </a:lvl2pPr>
            <a:lvl3pPr lvl="2" algn="r" rtl="0">
              <a:lnSpc>
                <a:spcPct val="100000"/>
              </a:lnSpc>
              <a:spcBef>
                <a:spcPts val="1602"/>
              </a:spcBef>
              <a:spcAft>
                <a:spcPts val="0"/>
              </a:spcAft>
              <a:buNone/>
              <a:defRPr/>
            </a:lvl3pPr>
            <a:lvl4pPr lvl="3" algn="r" rtl="0">
              <a:lnSpc>
                <a:spcPct val="100000"/>
              </a:lnSpc>
              <a:spcBef>
                <a:spcPts val="1602"/>
              </a:spcBef>
              <a:spcAft>
                <a:spcPts val="0"/>
              </a:spcAft>
              <a:buNone/>
              <a:defRPr/>
            </a:lvl4pPr>
            <a:lvl5pPr lvl="4" algn="r" rtl="0">
              <a:lnSpc>
                <a:spcPct val="100000"/>
              </a:lnSpc>
              <a:spcBef>
                <a:spcPts val="1602"/>
              </a:spcBef>
              <a:spcAft>
                <a:spcPts val="0"/>
              </a:spcAft>
              <a:buNone/>
              <a:defRPr/>
            </a:lvl5pPr>
            <a:lvl6pPr lvl="5" algn="r" rtl="0">
              <a:lnSpc>
                <a:spcPct val="100000"/>
              </a:lnSpc>
              <a:spcBef>
                <a:spcPts val="1602"/>
              </a:spcBef>
              <a:spcAft>
                <a:spcPts val="0"/>
              </a:spcAft>
              <a:buNone/>
              <a:defRPr/>
            </a:lvl6pPr>
            <a:lvl7pPr lvl="6" algn="r" rtl="0">
              <a:lnSpc>
                <a:spcPct val="100000"/>
              </a:lnSpc>
              <a:spcBef>
                <a:spcPts val="1602"/>
              </a:spcBef>
              <a:spcAft>
                <a:spcPts val="0"/>
              </a:spcAft>
              <a:buNone/>
              <a:defRPr/>
            </a:lvl7pPr>
            <a:lvl8pPr lvl="7" algn="r" rtl="0">
              <a:lnSpc>
                <a:spcPct val="100000"/>
              </a:lnSpc>
              <a:spcBef>
                <a:spcPts val="1602"/>
              </a:spcBef>
              <a:spcAft>
                <a:spcPts val="0"/>
              </a:spcAft>
              <a:buNone/>
              <a:defRPr/>
            </a:lvl8pPr>
            <a:lvl9pPr lvl="8" algn="r" rtl="0">
              <a:lnSpc>
                <a:spcPct val="100000"/>
              </a:lnSpc>
              <a:spcBef>
                <a:spcPts val="1602"/>
              </a:spcBef>
              <a:spcAft>
                <a:spcPts val="1602"/>
              </a:spcAft>
              <a:buNone/>
              <a:defRPr/>
            </a:lvl9pPr>
          </a:lstStyle>
          <a:p>
            <a:endParaRPr/>
          </a:p>
        </p:txBody>
      </p:sp>
    </p:spTree>
    <p:extLst>
      <p:ext uri="{BB962C8B-B14F-4D97-AF65-F5344CB8AC3E}">
        <p14:creationId xmlns:p14="http://schemas.microsoft.com/office/powerpoint/2010/main" val="1941581530"/>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D4A37-84F9-41C3-83E5-43A96AC4E9A1}"/>
              </a:ext>
            </a:extLst>
          </p:cNvPr>
          <p:cNvSpPr>
            <a:spLocks noGrp="1"/>
          </p:cNvSpPr>
          <p:nvPr>
            <p:ph type="title"/>
          </p:nvPr>
        </p:nvSpPr>
        <p:spPr>
          <a:xfrm>
            <a:off x="623889"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F05F593-26C1-449A-9598-74842B943B74}"/>
              </a:ext>
            </a:extLst>
          </p:cNvPr>
          <p:cNvSpPr>
            <a:spLocks noGrp="1"/>
          </p:cNvSpPr>
          <p:nvPr>
            <p:ph type="body" idx="1"/>
          </p:nvPr>
        </p:nvSpPr>
        <p:spPr>
          <a:xfrm>
            <a:off x="623889" y="3442098"/>
            <a:ext cx="7886700" cy="1125140"/>
          </a:xfrm>
        </p:spPr>
        <p:txBody>
          <a:bodyPr/>
          <a:lstStyle>
            <a:lvl1pPr marL="0" indent="0">
              <a:buNone/>
              <a:defRPr sz="1801">
                <a:solidFill>
                  <a:schemeClr val="tx1">
                    <a:tint val="75000"/>
                  </a:schemeClr>
                </a:solidFill>
              </a:defRPr>
            </a:lvl1pPr>
            <a:lvl2pPr marL="342909" indent="0">
              <a:buNone/>
              <a:defRPr sz="1500">
                <a:solidFill>
                  <a:schemeClr val="tx1">
                    <a:tint val="75000"/>
                  </a:schemeClr>
                </a:solidFill>
              </a:defRPr>
            </a:lvl2pPr>
            <a:lvl3pPr marL="685817" indent="0">
              <a:buNone/>
              <a:defRPr sz="1349">
                <a:solidFill>
                  <a:schemeClr val="tx1">
                    <a:tint val="75000"/>
                  </a:schemeClr>
                </a:solidFill>
              </a:defRPr>
            </a:lvl3pPr>
            <a:lvl4pPr marL="1028726" indent="0">
              <a:buNone/>
              <a:defRPr sz="1200">
                <a:solidFill>
                  <a:schemeClr val="tx1">
                    <a:tint val="75000"/>
                  </a:schemeClr>
                </a:solidFill>
              </a:defRPr>
            </a:lvl4pPr>
            <a:lvl5pPr marL="1371635" indent="0">
              <a:buNone/>
              <a:defRPr sz="1200">
                <a:solidFill>
                  <a:schemeClr val="tx1">
                    <a:tint val="75000"/>
                  </a:schemeClr>
                </a:solidFill>
              </a:defRPr>
            </a:lvl5pPr>
            <a:lvl6pPr marL="1714542" indent="0">
              <a:buNone/>
              <a:defRPr sz="1200">
                <a:solidFill>
                  <a:schemeClr val="tx1">
                    <a:tint val="75000"/>
                  </a:schemeClr>
                </a:solidFill>
              </a:defRPr>
            </a:lvl6pPr>
            <a:lvl7pPr marL="2057451" indent="0">
              <a:buNone/>
              <a:defRPr sz="1200">
                <a:solidFill>
                  <a:schemeClr val="tx1">
                    <a:tint val="75000"/>
                  </a:schemeClr>
                </a:solidFill>
              </a:defRPr>
            </a:lvl7pPr>
            <a:lvl8pPr marL="2400361" indent="0">
              <a:buNone/>
              <a:defRPr sz="1200">
                <a:solidFill>
                  <a:schemeClr val="tx1">
                    <a:tint val="75000"/>
                  </a:schemeClr>
                </a:solidFill>
              </a:defRPr>
            </a:lvl8pPr>
            <a:lvl9pPr marL="2743268"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D270C7-167F-4282-957E-9E4381503DA6}"/>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886CEE5-AF6F-4C9B-A4C9-A1BEC0B909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CE145B-6D8F-41BF-86F5-B5D0C7AF2D32}"/>
              </a:ext>
            </a:extLst>
          </p:cNvPr>
          <p:cNvSpPr>
            <a:spLocks noGrp="1"/>
          </p:cNvSpPr>
          <p:nvPr>
            <p:ph type="sldNum" sz="quarter" idx="12"/>
          </p:nvPr>
        </p:nvSpPr>
        <p:spPr/>
        <p:txBody>
          <a:bodyPr/>
          <a:lstStyle/>
          <a:p>
            <a:fld id="{3F9B098F-E266-4594-8358-4D3E895E718D}" type="slidenum">
              <a:rPr lang="en-IN" smtClean="0"/>
              <a:t>‹#›</a:t>
            </a:fld>
            <a:endParaRPr lang="en-IN"/>
          </a:p>
        </p:txBody>
      </p:sp>
    </p:spTree>
    <p:extLst>
      <p:ext uri="{BB962C8B-B14F-4D97-AF65-F5344CB8AC3E}">
        <p14:creationId xmlns:p14="http://schemas.microsoft.com/office/powerpoint/2010/main" val="1792040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C7B6C-B5FD-4785-8333-07618AB32E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2C04CCC-B141-4447-839D-B30C35804B90}"/>
              </a:ext>
            </a:extLst>
          </p:cNvPr>
          <p:cNvSpPr>
            <a:spLocks noGrp="1"/>
          </p:cNvSpPr>
          <p:nvPr>
            <p:ph sz="half" idx="1"/>
          </p:nvPr>
        </p:nvSpPr>
        <p:spPr>
          <a:xfrm>
            <a:off x="628649" y="1369219"/>
            <a:ext cx="3886201"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8E4C738-B8E6-4412-A53F-9D406B1A16B9}"/>
              </a:ext>
            </a:extLst>
          </p:cNvPr>
          <p:cNvSpPr>
            <a:spLocks noGrp="1"/>
          </p:cNvSpPr>
          <p:nvPr>
            <p:ph sz="half" idx="2"/>
          </p:nvPr>
        </p:nvSpPr>
        <p:spPr>
          <a:xfrm>
            <a:off x="4629150" y="1369219"/>
            <a:ext cx="3886201"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CC6ACBB-DC0E-4489-B838-1E7A6612D79E}"/>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5C3000B-74FD-41BC-A5CF-12FD492D96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9CE1CB-D3C5-4026-A47B-4CEE79D9169F}"/>
              </a:ext>
            </a:extLst>
          </p:cNvPr>
          <p:cNvSpPr>
            <a:spLocks noGrp="1"/>
          </p:cNvSpPr>
          <p:nvPr>
            <p:ph type="sldNum" sz="quarter" idx="12"/>
          </p:nvPr>
        </p:nvSpPr>
        <p:spPr/>
        <p:txBody>
          <a:bodyPr/>
          <a:lstStyle/>
          <a:p>
            <a:fld id="{3F9B098F-E266-4594-8358-4D3E895E718D}" type="slidenum">
              <a:rPr lang="en-IN" smtClean="0"/>
              <a:t>‹#›</a:t>
            </a:fld>
            <a:endParaRPr lang="en-IN"/>
          </a:p>
        </p:txBody>
      </p:sp>
    </p:spTree>
    <p:extLst>
      <p:ext uri="{BB962C8B-B14F-4D97-AF65-F5344CB8AC3E}">
        <p14:creationId xmlns:p14="http://schemas.microsoft.com/office/powerpoint/2010/main" val="3032349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E308C-F0CA-4671-AECA-80CE4B304020}"/>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AF8B12-784B-4E9E-AA61-B7D638A236E2}"/>
              </a:ext>
            </a:extLst>
          </p:cNvPr>
          <p:cNvSpPr>
            <a:spLocks noGrp="1"/>
          </p:cNvSpPr>
          <p:nvPr>
            <p:ph type="body" idx="1"/>
          </p:nvPr>
        </p:nvSpPr>
        <p:spPr>
          <a:xfrm>
            <a:off x="629842" y="1260872"/>
            <a:ext cx="3868340" cy="617934"/>
          </a:xfrm>
        </p:spPr>
        <p:txBody>
          <a:bodyPr anchor="b"/>
          <a:lstStyle>
            <a:lvl1pPr marL="0" indent="0">
              <a:buNone/>
              <a:defRPr sz="1801" b="1"/>
            </a:lvl1pPr>
            <a:lvl2pPr marL="342909" indent="0">
              <a:buNone/>
              <a:defRPr sz="1500" b="1"/>
            </a:lvl2pPr>
            <a:lvl3pPr marL="685817" indent="0">
              <a:buNone/>
              <a:defRPr sz="1349" b="1"/>
            </a:lvl3pPr>
            <a:lvl4pPr marL="1028726" indent="0">
              <a:buNone/>
              <a:defRPr sz="1200" b="1"/>
            </a:lvl4pPr>
            <a:lvl5pPr marL="1371635" indent="0">
              <a:buNone/>
              <a:defRPr sz="1200" b="1"/>
            </a:lvl5pPr>
            <a:lvl6pPr marL="1714542" indent="0">
              <a:buNone/>
              <a:defRPr sz="1200" b="1"/>
            </a:lvl6pPr>
            <a:lvl7pPr marL="2057451" indent="0">
              <a:buNone/>
              <a:defRPr sz="1200" b="1"/>
            </a:lvl7pPr>
            <a:lvl8pPr marL="2400361" indent="0">
              <a:buNone/>
              <a:defRPr sz="1200" b="1"/>
            </a:lvl8pPr>
            <a:lvl9pPr marL="2743268"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6342A58-F7EE-47A0-84C6-81C5597AB5D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0AE77BF-851E-4A25-BF64-4F6EADBE5F8B}"/>
              </a:ext>
            </a:extLst>
          </p:cNvPr>
          <p:cNvSpPr>
            <a:spLocks noGrp="1"/>
          </p:cNvSpPr>
          <p:nvPr>
            <p:ph type="body" sz="quarter" idx="3"/>
          </p:nvPr>
        </p:nvSpPr>
        <p:spPr>
          <a:xfrm>
            <a:off x="4629151" y="1260872"/>
            <a:ext cx="3887390" cy="617934"/>
          </a:xfrm>
        </p:spPr>
        <p:txBody>
          <a:bodyPr anchor="b"/>
          <a:lstStyle>
            <a:lvl1pPr marL="0" indent="0">
              <a:buNone/>
              <a:defRPr sz="1801" b="1"/>
            </a:lvl1pPr>
            <a:lvl2pPr marL="342909" indent="0">
              <a:buNone/>
              <a:defRPr sz="1500" b="1"/>
            </a:lvl2pPr>
            <a:lvl3pPr marL="685817" indent="0">
              <a:buNone/>
              <a:defRPr sz="1349" b="1"/>
            </a:lvl3pPr>
            <a:lvl4pPr marL="1028726" indent="0">
              <a:buNone/>
              <a:defRPr sz="1200" b="1"/>
            </a:lvl4pPr>
            <a:lvl5pPr marL="1371635" indent="0">
              <a:buNone/>
              <a:defRPr sz="1200" b="1"/>
            </a:lvl5pPr>
            <a:lvl6pPr marL="1714542" indent="0">
              <a:buNone/>
              <a:defRPr sz="1200" b="1"/>
            </a:lvl6pPr>
            <a:lvl7pPr marL="2057451" indent="0">
              <a:buNone/>
              <a:defRPr sz="1200" b="1"/>
            </a:lvl7pPr>
            <a:lvl8pPr marL="2400361" indent="0">
              <a:buNone/>
              <a:defRPr sz="1200" b="1"/>
            </a:lvl8pPr>
            <a:lvl9pPr marL="2743268"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187F850-7388-4CFC-9C4B-7DC900B96847}"/>
              </a:ext>
            </a:extLst>
          </p:cNvPr>
          <p:cNvSpPr>
            <a:spLocks noGrp="1"/>
          </p:cNvSpPr>
          <p:nvPr>
            <p:ph sz="quarter" idx="4"/>
          </p:nvPr>
        </p:nvSpPr>
        <p:spPr>
          <a:xfrm>
            <a:off x="4629151" y="1878806"/>
            <a:ext cx="388739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4E7CD63-C4F7-4AB5-840C-8EAE6B404E14}"/>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CDAE9629-A05A-47F6-9091-CB06CF8931A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B1A242D-727C-4DC4-AF26-2622641F127E}"/>
              </a:ext>
            </a:extLst>
          </p:cNvPr>
          <p:cNvSpPr>
            <a:spLocks noGrp="1"/>
          </p:cNvSpPr>
          <p:nvPr>
            <p:ph type="sldNum" sz="quarter" idx="12"/>
          </p:nvPr>
        </p:nvSpPr>
        <p:spPr/>
        <p:txBody>
          <a:bodyPr/>
          <a:lstStyle/>
          <a:p>
            <a:fld id="{3F9B098F-E266-4594-8358-4D3E895E718D}" type="slidenum">
              <a:rPr lang="en-IN" smtClean="0"/>
              <a:t>‹#›</a:t>
            </a:fld>
            <a:endParaRPr lang="en-IN"/>
          </a:p>
        </p:txBody>
      </p:sp>
    </p:spTree>
    <p:extLst>
      <p:ext uri="{BB962C8B-B14F-4D97-AF65-F5344CB8AC3E}">
        <p14:creationId xmlns:p14="http://schemas.microsoft.com/office/powerpoint/2010/main" val="775175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75232-B896-4765-B399-3768C480CC6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5066E03-5399-4351-A92E-A4016779CB76}"/>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98DEA28C-12EB-470B-9195-5198F61634B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F118623-209E-4E35-A00F-254952D47C98}"/>
              </a:ext>
            </a:extLst>
          </p:cNvPr>
          <p:cNvSpPr>
            <a:spLocks noGrp="1"/>
          </p:cNvSpPr>
          <p:nvPr>
            <p:ph type="sldNum" sz="quarter" idx="12"/>
          </p:nvPr>
        </p:nvSpPr>
        <p:spPr/>
        <p:txBody>
          <a:bodyPr/>
          <a:lstStyle/>
          <a:p>
            <a:fld id="{3F9B098F-E266-4594-8358-4D3E895E718D}" type="slidenum">
              <a:rPr lang="en-IN" smtClean="0"/>
              <a:t>‹#›</a:t>
            </a:fld>
            <a:endParaRPr lang="en-IN"/>
          </a:p>
        </p:txBody>
      </p:sp>
    </p:spTree>
    <p:extLst>
      <p:ext uri="{BB962C8B-B14F-4D97-AF65-F5344CB8AC3E}">
        <p14:creationId xmlns:p14="http://schemas.microsoft.com/office/powerpoint/2010/main" val="1769258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FE269C-5268-49CD-9B98-70B3748FE9B7}"/>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6BDF9ADF-EFA4-42B2-A74B-FACE5FF3423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DE3A8AA-22BC-43F7-ADE3-A7F58058468C}"/>
              </a:ext>
            </a:extLst>
          </p:cNvPr>
          <p:cNvSpPr>
            <a:spLocks noGrp="1"/>
          </p:cNvSpPr>
          <p:nvPr>
            <p:ph type="sldNum" sz="quarter" idx="12"/>
          </p:nvPr>
        </p:nvSpPr>
        <p:spPr/>
        <p:txBody>
          <a:bodyPr/>
          <a:lstStyle/>
          <a:p>
            <a:fld id="{3F9B098F-E266-4594-8358-4D3E895E718D}" type="slidenum">
              <a:rPr lang="en-IN" smtClean="0"/>
              <a:t>‹#›</a:t>
            </a:fld>
            <a:endParaRPr lang="en-IN"/>
          </a:p>
        </p:txBody>
      </p:sp>
    </p:spTree>
    <p:extLst>
      <p:ext uri="{BB962C8B-B14F-4D97-AF65-F5344CB8AC3E}">
        <p14:creationId xmlns:p14="http://schemas.microsoft.com/office/powerpoint/2010/main" val="3421078236"/>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4311-C045-4CA4-BD14-FE4B64BDBAFB}"/>
              </a:ext>
            </a:extLst>
          </p:cNvPr>
          <p:cNvSpPr>
            <a:spLocks noGrp="1"/>
          </p:cNvSpPr>
          <p:nvPr>
            <p:ph type="title"/>
          </p:nvPr>
        </p:nvSpPr>
        <p:spPr>
          <a:xfrm>
            <a:off x="629843" y="342900"/>
            <a:ext cx="2949179"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12F8B6D-077A-41D1-AD62-2AFE3F5B6239}"/>
              </a:ext>
            </a:extLst>
          </p:cNvPr>
          <p:cNvSpPr>
            <a:spLocks noGrp="1"/>
          </p:cNvSpPr>
          <p:nvPr>
            <p:ph idx="1"/>
          </p:nvPr>
        </p:nvSpPr>
        <p:spPr>
          <a:xfrm>
            <a:off x="3887391" y="740571"/>
            <a:ext cx="4629150" cy="3655219"/>
          </a:xfrm>
        </p:spPr>
        <p:txBody>
          <a:bodyPr/>
          <a:lstStyle>
            <a:lvl1pPr>
              <a:defRPr sz="2400"/>
            </a:lvl1pPr>
            <a:lvl2pPr>
              <a:defRPr sz="2100"/>
            </a:lvl2pPr>
            <a:lvl3pPr>
              <a:defRPr sz="1801"/>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64962AA-BA00-4DD0-B77D-926598E0C061}"/>
              </a:ext>
            </a:extLst>
          </p:cNvPr>
          <p:cNvSpPr>
            <a:spLocks noGrp="1"/>
          </p:cNvSpPr>
          <p:nvPr>
            <p:ph type="body" sz="half" idx="2"/>
          </p:nvPr>
        </p:nvSpPr>
        <p:spPr>
          <a:xfrm>
            <a:off x="629843" y="1543052"/>
            <a:ext cx="2949179" cy="2858691"/>
          </a:xfrm>
        </p:spPr>
        <p:txBody>
          <a:bodyPr/>
          <a:lstStyle>
            <a:lvl1pPr marL="0" indent="0">
              <a:buNone/>
              <a:defRPr sz="1200"/>
            </a:lvl1pPr>
            <a:lvl2pPr marL="342909" indent="0">
              <a:buNone/>
              <a:defRPr sz="1051"/>
            </a:lvl2pPr>
            <a:lvl3pPr marL="685817" indent="0">
              <a:buNone/>
              <a:defRPr sz="900"/>
            </a:lvl3pPr>
            <a:lvl4pPr marL="1028726" indent="0">
              <a:buNone/>
              <a:defRPr sz="750"/>
            </a:lvl4pPr>
            <a:lvl5pPr marL="1371635" indent="0">
              <a:buNone/>
              <a:defRPr sz="750"/>
            </a:lvl5pPr>
            <a:lvl6pPr marL="1714542" indent="0">
              <a:buNone/>
              <a:defRPr sz="750"/>
            </a:lvl6pPr>
            <a:lvl7pPr marL="2057451" indent="0">
              <a:buNone/>
              <a:defRPr sz="750"/>
            </a:lvl7pPr>
            <a:lvl8pPr marL="2400361" indent="0">
              <a:buNone/>
              <a:defRPr sz="750"/>
            </a:lvl8pPr>
            <a:lvl9pPr marL="2743268"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B4EB241-FE42-4C8C-AA4B-5386757A5F62}"/>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731FD72B-0A19-42B4-BBDD-2A36BD9E3F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BB8D7E-5A4C-4049-994B-E433349A6586}"/>
              </a:ext>
            </a:extLst>
          </p:cNvPr>
          <p:cNvSpPr>
            <a:spLocks noGrp="1"/>
          </p:cNvSpPr>
          <p:nvPr>
            <p:ph type="sldNum" sz="quarter" idx="12"/>
          </p:nvPr>
        </p:nvSpPr>
        <p:spPr/>
        <p:txBody>
          <a:bodyPr/>
          <a:lstStyle/>
          <a:p>
            <a:fld id="{3F9B098F-E266-4594-8358-4D3E895E718D}" type="slidenum">
              <a:rPr lang="en-IN" smtClean="0"/>
              <a:t>‹#›</a:t>
            </a:fld>
            <a:endParaRPr lang="en-IN"/>
          </a:p>
        </p:txBody>
      </p:sp>
    </p:spTree>
    <p:extLst>
      <p:ext uri="{BB962C8B-B14F-4D97-AF65-F5344CB8AC3E}">
        <p14:creationId xmlns:p14="http://schemas.microsoft.com/office/powerpoint/2010/main" val="3750255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31AB2-B712-421C-9DC3-E31B44444B9A}"/>
              </a:ext>
            </a:extLst>
          </p:cNvPr>
          <p:cNvSpPr>
            <a:spLocks noGrp="1"/>
          </p:cNvSpPr>
          <p:nvPr>
            <p:ph type="title"/>
          </p:nvPr>
        </p:nvSpPr>
        <p:spPr>
          <a:xfrm>
            <a:off x="629843" y="342900"/>
            <a:ext cx="2949179"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0AA83AB-1071-401D-8A65-7F59B358FC0B}"/>
              </a:ext>
            </a:extLst>
          </p:cNvPr>
          <p:cNvSpPr>
            <a:spLocks noGrp="1"/>
          </p:cNvSpPr>
          <p:nvPr>
            <p:ph type="pic" idx="1"/>
          </p:nvPr>
        </p:nvSpPr>
        <p:spPr>
          <a:xfrm>
            <a:off x="3887391" y="740571"/>
            <a:ext cx="4629150" cy="3655219"/>
          </a:xfrm>
        </p:spPr>
        <p:txBody>
          <a:bodyPr/>
          <a:lstStyle>
            <a:lvl1pPr marL="0" indent="0">
              <a:buNone/>
              <a:defRPr sz="2400"/>
            </a:lvl1pPr>
            <a:lvl2pPr marL="342909" indent="0">
              <a:buNone/>
              <a:defRPr sz="2100"/>
            </a:lvl2pPr>
            <a:lvl3pPr marL="685817" indent="0">
              <a:buNone/>
              <a:defRPr sz="1801"/>
            </a:lvl3pPr>
            <a:lvl4pPr marL="1028726" indent="0">
              <a:buNone/>
              <a:defRPr sz="1500"/>
            </a:lvl4pPr>
            <a:lvl5pPr marL="1371635" indent="0">
              <a:buNone/>
              <a:defRPr sz="1500"/>
            </a:lvl5pPr>
            <a:lvl6pPr marL="1714542" indent="0">
              <a:buNone/>
              <a:defRPr sz="1500"/>
            </a:lvl6pPr>
            <a:lvl7pPr marL="2057451" indent="0">
              <a:buNone/>
              <a:defRPr sz="1500"/>
            </a:lvl7pPr>
            <a:lvl8pPr marL="2400361" indent="0">
              <a:buNone/>
              <a:defRPr sz="1500"/>
            </a:lvl8pPr>
            <a:lvl9pPr marL="2743268" indent="0">
              <a:buNone/>
              <a:defRPr sz="1500"/>
            </a:lvl9pPr>
          </a:lstStyle>
          <a:p>
            <a:endParaRPr lang="en-IN"/>
          </a:p>
        </p:txBody>
      </p:sp>
      <p:sp>
        <p:nvSpPr>
          <p:cNvPr id="4" name="Text Placeholder 3">
            <a:extLst>
              <a:ext uri="{FF2B5EF4-FFF2-40B4-BE49-F238E27FC236}">
                <a16:creationId xmlns:a16="http://schemas.microsoft.com/office/drawing/2014/main" id="{BC6EEDC5-72AC-4F28-9F80-CF6BA91A4364}"/>
              </a:ext>
            </a:extLst>
          </p:cNvPr>
          <p:cNvSpPr>
            <a:spLocks noGrp="1"/>
          </p:cNvSpPr>
          <p:nvPr>
            <p:ph type="body" sz="half" idx="2"/>
          </p:nvPr>
        </p:nvSpPr>
        <p:spPr>
          <a:xfrm>
            <a:off x="629843" y="1543052"/>
            <a:ext cx="2949179" cy="2858691"/>
          </a:xfrm>
        </p:spPr>
        <p:txBody>
          <a:bodyPr/>
          <a:lstStyle>
            <a:lvl1pPr marL="0" indent="0">
              <a:buNone/>
              <a:defRPr sz="1200"/>
            </a:lvl1pPr>
            <a:lvl2pPr marL="342909" indent="0">
              <a:buNone/>
              <a:defRPr sz="1051"/>
            </a:lvl2pPr>
            <a:lvl3pPr marL="685817" indent="0">
              <a:buNone/>
              <a:defRPr sz="900"/>
            </a:lvl3pPr>
            <a:lvl4pPr marL="1028726" indent="0">
              <a:buNone/>
              <a:defRPr sz="750"/>
            </a:lvl4pPr>
            <a:lvl5pPr marL="1371635" indent="0">
              <a:buNone/>
              <a:defRPr sz="750"/>
            </a:lvl5pPr>
            <a:lvl6pPr marL="1714542" indent="0">
              <a:buNone/>
              <a:defRPr sz="750"/>
            </a:lvl6pPr>
            <a:lvl7pPr marL="2057451" indent="0">
              <a:buNone/>
              <a:defRPr sz="750"/>
            </a:lvl7pPr>
            <a:lvl8pPr marL="2400361" indent="0">
              <a:buNone/>
              <a:defRPr sz="750"/>
            </a:lvl8pPr>
            <a:lvl9pPr marL="2743268"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AB2DBD-45EC-4AC1-9AD4-4A6DEDFDA6C4}"/>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BBAA9542-31DC-475D-802B-B88E149361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35F200-EEF8-429D-83AE-0A6200228FD9}"/>
              </a:ext>
            </a:extLst>
          </p:cNvPr>
          <p:cNvSpPr>
            <a:spLocks noGrp="1"/>
          </p:cNvSpPr>
          <p:nvPr>
            <p:ph type="sldNum" sz="quarter" idx="12"/>
          </p:nvPr>
        </p:nvSpPr>
        <p:spPr/>
        <p:txBody>
          <a:bodyPr/>
          <a:lstStyle/>
          <a:p>
            <a:fld id="{3F9B098F-E266-4594-8358-4D3E895E718D}" type="slidenum">
              <a:rPr lang="en-IN" smtClean="0"/>
              <a:t>‹#›</a:t>
            </a:fld>
            <a:endParaRPr lang="en-IN"/>
          </a:p>
        </p:txBody>
      </p:sp>
    </p:spTree>
    <p:extLst>
      <p:ext uri="{BB962C8B-B14F-4D97-AF65-F5344CB8AC3E}">
        <p14:creationId xmlns:p14="http://schemas.microsoft.com/office/powerpoint/2010/main" val="4090437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840033-04FF-4F26-9598-1DBE2F3907F1}"/>
              </a:ext>
            </a:extLst>
          </p:cNvPr>
          <p:cNvSpPr>
            <a:spLocks noGrp="1"/>
          </p:cNvSpPr>
          <p:nvPr>
            <p:ph type="title"/>
          </p:nvPr>
        </p:nvSpPr>
        <p:spPr>
          <a:xfrm>
            <a:off x="628654"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2EC921E-F92F-4FE3-8C87-90B16AED4599}"/>
              </a:ext>
            </a:extLst>
          </p:cNvPr>
          <p:cNvSpPr>
            <a:spLocks noGrp="1"/>
          </p:cNvSpPr>
          <p:nvPr>
            <p:ph type="body" idx="1"/>
          </p:nvPr>
        </p:nvSpPr>
        <p:spPr>
          <a:xfrm>
            <a:off x="628654"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602CBF-44F9-4761-AA90-4D3866872344}"/>
              </a:ext>
            </a:extLst>
          </p:cNvPr>
          <p:cNvSpPr>
            <a:spLocks noGrp="1"/>
          </p:cNvSpPr>
          <p:nvPr>
            <p:ph type="dt" sz="half" idx="2"/>
          </p:nvPr>
        </p:nvSpPr>
        <p:spPr>
          <a:xfrm>
            <a:off x="628649" y="4767263"/>
            <a:ext cx="2057401"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FA3EB0A5-4717-448D-AE23-2DCF52053C37}"/>
              </a:ext>
            </a:extLst>
          </p:cNvPr>
          <p:cNvSpPr>
            <a:spLocks noGrp="1"/>
          </p:cNvSpPr>
          <p:nvPr>
            <p:ph type="ftr" sz="quarter" idx="3"/>
          </p:nvPr>
        </p:nvSpPr>
        <p:spPr>
          <a:xfrm>
            <a:off x="3028954"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CED84EA-8C89-4487-9AE1-FC79C6180576}"/>
              </a:ext>
            </a:extLst>
          </p:cNvPr>
          <p:cNvSpPr>
            <a:spLocks noGrp="1"/>
          </p:cNvSpPr>
          <p:nvPr>
            <p:ph type="sldNum" sz="quarter" idx="4"/>
          </p:nvPr>
        </p:nvSpPr>
        <p:spPr>
          <a:xfrm>
            <a:off x="6457950" y="4767263"/>
            <a:ext cx="2057401"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F9B098F-E266-4594-8358-4D3E895E718D}" type="slidenum">
              <a:rPr lang="en-IN" smtClean="0"/>
              <a:t>‹#›</a:t>
            </a:fld>
            <a:endParaRPr lang="en-IN"/>
          </a:p>
        </p:txBody>
      </p:sp>
    </p:spTree>
    <p:extLst>
      <p:ext uri="{BB962C8B-B14F-4D97-AF65-F5344CB8AC3E}">
        <p14:creationId xmlns:p14="http://schemas.microsoft.com/office/powerpoint/2010/main" val="8688638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transition spd="slow">
    <p:wipe/>
  </p:transition>
  <p:hf hdr="0" ftr="0" dt="0"/>
  <p:txStyles>
    <p:titleStyle>
      <a:lvl1pPr algn="l" defTabSz="685817"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5" indent="-171455" algn="l" defTabSz="685817"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2" indent="-171455" algn="l" defTabSz="685817" rtl="0" eaLnBrk="1" latinLnBrk="0" hangingPunct="1">
        <a:lnSpc>
          <a:spcPct val="90000"/>
        </a:lnSpc>
        <a:spcBef>
          <a:spcPts val="375"/>
        </a:spcBef>
        <a:buFont typeface="Arial" panose="020B0604020202020204" pitchFamily="34" charset="0"/>
        <a:buChar char="•"/>
        <a:defRPr sz="1801" kern="1200">
          <a:solidFill>
            <a:schemeClr val="tx1"/>
          </a:solidFill>
          <a:latin typeface="+mn-lt"/>
          <a:ea typeface="+mn-ea"/>
          <a:cs typeface="+mn-cs"/>
        </a:defRPr>
      </a:lvl2pPr>
      <a:lvl3pPr marL="857271" indent="-171455" algn="l" defTabSz="685817"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5" algn="l" defTabSz="68581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4pPr>
      <a:lvl5pPr marL="1543088" indent="-171455" algn="l" defTabSz="68581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5pPr>
      <a:lvl6pPr marL="1885997" indent="-171455" algn="l" defTabSz="68581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8906" indent="-171455" algn="l" defTabSz="68581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1813" indent="-171455" algn="l" defTabSz="68581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4723" indent="-171455" algn="l" defTabSz="68581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817" rtl="0" eaLnBrk="1" latinLnBrk="0" hangingPunct="1">
        <a:defRPr sz="1349" kern="1200">
          <a:solidFill>
            <a:schemeClr val="tx1"/>
          </a:solidFill>
          <a:latin typeface="+mn-lt"/>
          <a:ea typeface="+mn-ea"/>
          <a:cs typeface="+mn-cs"/>
        </a:defRPr>
      </a:lvl1pPr>
      <a:lvl2pPr marL="342909" algn="l" defTabSz="685817" rtl="0" eaLnBrk="1" latinLnBrk="0" hangingPunct="1">
        <a:defRPr sz="1349" kern="1200">
          <a:solidFill>
            <a:schemeClr val="tx1"/>
          </a:solidFill>
          <a:latin typeface="+mn-lt"/>
          <a:ea typeface="+mn-ea"/>
          <a:cs typeface="+mn-cs"/>
        </a:defRPr>
      </a:lvl2pPr>
      <a:lvl3pPr marL="685817" algn="l" defTabSz="685817" rtl="0" eaLnBrk="1" latinLnBrk="0" hangingPunct="1">
        <a:defRPr sz="1349" kern="1200">
          <a:solidFill>
            <a:schemeClr val="tx1"/>
          </a:solidFill>
          <a:latin typeface="+mn-lt"/>
          <a:ea typeface="+mn-ea"/>
          <a:cs typeface="+mn-cs"/>
        </a:defRPr>
      </a:lvl3pPr>
      <a:lvl4pPr marL="1028726" algn="l" defTabSz="685817" rtl="0" eaLnBrk="1" latinLnBrk="0" hangingPunct="1">
        <a:defRPr sz="1349" kern="1200">
          <a:solidFill>
            <a:schemeClr val="tx1"/>
          </a:solidFill>
          <a:latin typeface="+mn-lt"/>
          <a:ea typeface="+mn-ea"/>
          <a:cs typeface="+mn-cs"/>
        </a:defRPr>
      </a:lvl4pPr>
      <a:lvl5pPr marL="1371635" algn="l" defTabSz="685817" rtl="0" eaLnBrk="1" latinLnBrk="0" hangingPunct="1">
        <a:defRPr sz="1349" kern="1200">
          <a:solidFill>
            <a:schemeClr val="tx1"/>
          </a:solidFill>
          <a:latin typeface="+mn-lt"/>
          <a:ea typeface="+mn-ea"/>
          <a:cs typeface="+mn-cs"/>
        </a:defRPr>
      </a:lvl5pPr>
      <a:lvl6pPr marL="1714542" algn="l" defTabSz="685817" rtl="0" eaLnBrk="1" latinLnBrk="0" hangingPunct="1">
        <a:defRPr sz="1349" kern="1200">
          <a:solidFill>
            <a:schemeClr val="tx1"/>
          </a:solidFill>
          <a:latin typeface="+mn-lt"/>
          <a:ea typeface="+mn-ea"/>
          <a:cs typeface="+mn-cs"/>
        </a:defRPr>
      </a:lvl6pPr>
      <a:lvl7pPr marL="2057451" algn="l" defTabSz="685817" rtl="0" eaLnBrk="1" latinLnBrk="0" hangingPunct="1">
        <a:defRPr sz="1349" kern="1200">
          <a:solidFill>
            <a:schemeClr val="tx1"/>
          </a:solidFill>
          <a:latin typeface="+mn-lt"/>
          <a:ea typeface="+mn-ea"/>
          <a:cs typeface="+mn-cs"/>
        </a:defRPr>
      </a:lvl7pPr>
      <a:lvl8pPr marL="2400361" algn="l" defTabSz="685817" rtl="0" eaLnBrk="1" latinLnBrk="0" hangingPunct="1">
        <a:defRPr sz="1349" kern="1200">
          <a:solidFill>
            <a:schemeClr val="tx1"/>
          </a:solidFill>
          <a:latin typeface="+mn-lt"/>
          <a:ea typeface="+mn-ea"/>
          <a:cs typeface="+mn-cs"/>
        </a:defRPr>
      </a:lvl8pPr>
      <a:lvl9pPr marL="2743268" algn="l" defTabSz="685817"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hyperlink" Target="http://www.w3schools.com"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5"/>
          <p:cNvSpPr txBox="1">
            <a:spLocks noGrp="1"/>
          </p:cNvSpPr>
          <p:nvPr>
            <p:ph type="ctrTitle"/>
          </p:nvPr>
        </p:nvSpPr>
        <p:spPr>
          <a:xfrm>
            <a:off x="1940829" y="211110"/>
            <a:ext cx="4973397" cy="2661899"/>
          </a:xfrm>
          <a:prstGeom prst="rect">
            <a:avLst/>
          </a:prstGeom>
        </p:spPr>
        <p:txBody>
          <a:bodyPr spcFirstLastPara="1" vert="horz" wrap="square" lIns="91426" tIns="91426" rIns="91426" bIns="91426" rtlCol="0" anchor="b" anchorCtr="0">
            <a:noAutofit/>
          </a:bodyPr>
          <a:lstStyle/>
          <a:p>
            <a:r>
              <a:rPr lang="en" sz="3500" b="1" u="sng" dirty="0">
                <a:solidFill>
                  <a:srgbClr val="002060"/>
                </a:solidFill>
              </a:rPr>
              <a:t>Department of Computer Science Kendriya Vidyalaya        No.1,Dehu Road,Pune</a:t>
            </a:r>
            <a:endParaRPr sz="3500" b="1" u="sng" dirty="0">
              <a:solidFill>
                <a:srgbClr val="002060"/>
              </a:solidFill>
            </a:endParaRPr>
          </a:p>
          <a:p>
            <a:endParaRPr sz="3300" dirty="0"/>
          </a:p>
        </p:txBody>
      </p:sp>
      <p:pic>
        <p:nvPicPr>
          <p:cNvPr id="390" name="Google Shape;390;p25"/>
          <p:cNvPicPr preferRelativeResize="0"/>
          <p:nvPr/>
        </p:nvPicPr>
        <p:blipFill>
          <a:blip r:embed="rId3">
            <a:alphaModFix/>
          </a:blip>
          <a:stretch>
            <a:fillRect/>
          </a:stretch>
        </p:blipFill>
        <p:spPr>
          <a:xfrm>
            <a:off x="3714754" y="2574150"/>
            <a:ext cx="1714500" cy="1714500"/>
          </a:xfrm>
          <a:prstGeom prst="rect">
            <a:avLst/>
          </a:prstGeom>
          <a:noFill/>
          <a:ln>
            <a:noFill/>
          </a:ln>
        </p:spPr>
      </p:pic>
      <p:sp>
        <p:nvSpPr>
          <p:cNvPr id="2" name="Slide Number Placeholder 1">
            <a:extLst>
              <a:ext uri="{FF2B5EF4-FFF2-40B4-BE49-F238E27FC236}">
                <a16:creationId xmlns:a16="http://schemas.microsoft.com/office/drawing/2014/main" id="{1EC86F09-1905-4EA2-AA3D-8762C05BBA82}"/>
              </a:ext>
            </a:extLst>
          </p:cNvPr>
          <p:cNvSpPr>
            <a:spLocks noGrp="1"/>
          </p:cNvSpPr>
          <p:nvPr>
            <p:ph type="sldNum" sz="quarter" idx="12"/>
          </p:nvPr>
        </p:nvSpPr>
        <p:spPr/>
        <p:txBody>
          <a:bodyPr/>
          <a:lstStyle/>
          <a:p>
            <a:fld id="{3F9B098F-E266-4594-8358-4D3E895E718D}" type="slidenum">
              <a:rPr lang="en-IN" smtClean="0"/>
              <a:t>1</a:t>
            </a:fld>
            <a:endParaRPr lang="en-IN"/>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3" name="Google Shape;454;p35">
            <a:extLst>
              <a:ext uri="{FF2B5EF4-FFF2-40B4-BE49-F238E27FC236}">
                <a16:creationId xmlns:a16="http://schemas.microsoft.com/office/drawing/2014/main" id="{8F372056-FA75-47A5-977A-B050CFF11590}"/>
              </a:ext>
            </a:extLst>
          </p:cNvPr>
          <p:cNvPicPr preferRelativeResize="0"/>
          <p:nvPr/>
        </p:nvPicPr>
        <p:blipFill>
          <a:blip r:embed="rId3">
            <a:alphaModFix/>
          </a:blip>
          <a:stretch>
            <a:fillRect/>
          </a:stretch>
        </p:blipFill>
        <p:spPr>
          <a:xfrm>
            <a:off x="413951" y="172993"/>
            <a:ext cx="8448933" cy="4661588"/>
          </a:xfrm>
          <a:prstGeom prst="rect">
            <a:avLst/>
          </a:prstGeom>
          <a:noFill/>
          <a:ln w="28575" cap="flat" cmpd="sng">
            <a:solidFill>
              <a:srgbClr val="666666"/>
            </a:solidFill>
            <a:prstDash val="dashDot"/>
            <a:round/>
            <a:headEnd type="none" w="sm" len="sm"/>
            <a:tailEnd type="none" w="sm" len="sm"/>
          </a:ln>
        </p:spPr>
      </p:pic>
    </p:spTree>
    <p:extLst>
      <p:ext uri="{BB962C8B-B14F-4D97-AF65-F5344CB8AC3E}">
        <p14:creationId xmlns:p14="http://schemas.microsoft.com/office/powerpoint/2010/main" val="188359003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265BAA-5FDB-4E65-B0F6-A8BDA67A0746}"/>
              </a:ext>
            </a:extLst>
          </p:cNvPr>
          <p:cNvPicPr>
            <a:picLocks noChangeAspect="1"/>
          </p:cNvPicPr>
          <p:nvPr/>
        </p:nvPicPr>
        <p:blipFill>
          <a:blip r:embed="rId2"/>
          <a:stretch>
            <a:fillRect/>
          </a:stretch>
        </p:blipFill>
        <p:spPr>
          <a:xfrm>
            <a:off x="513631" y="395418"/>
            <a:ext cx="8253488" cy="4117012"/>
          </a:xfrm>
          <a:prstGeom prst="rect">
            <a:avLst/>
          </a:prstGeom>
        </p:spPr>
      </p:pic>
    </p:spTree>
    <p:extLst>
      <p:ext uri="{BB962C8B-B14F-4D97-AF65-F5344CB8AC3E}">
        <p14:creationId xmlns:p14="http://schemas.microsoft.com/office/powerpoint/2010/main" val="181565172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34"/>
          <p:cNvPicPr preferRelativeResize="0"/>
          <p:nvPr/>
        </p:nvPicPr>
        <p:blipFill rotWithShape="1">
          <a:blip r:embed="rId3">
            <a:alphaModFix/>
          </a:blip>
          <a:srcRect l="1248" r="1248"/>
          <a:stretch/>
        </p:blipFill>
        <p:spPr>
          <a:xfrm>
            <a:off x="500451" y="395419"/>
            <a:ext cx="7989104" cy="3935422"/>
          </a:xfrm>
          <a:prstGeom prst="rect">
            <a:avLst/>
          </a:prstGeom>
          <a:noFill/>
          <a:ln>
            <a:noFill/>
          </a:ln>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p36"/>
          <p:cNvPicPr preferRelativeResize="0"/>
          <p:nvPr/>
        </p:nvPicPr>
        <p:blipFill>
          <a:blip r:embed="rId3">
            <a:alphaModFix/>
          </a:blip>
          <a:stretch>
            <a:fillRect/>
          </a:stretch>
        </p:blipFill>
        <p:spPr>
          <a:xfrm>
            <a:off x="818665" y="622844"/>
            <a:ext cx="7640608" cy="3744212"/>
          </a:xfrm>
          <a:prstGeom prst="rect">
            <a:avLst/>
          </a:prstGeom>
          <a:noFill/>
          <a:ln>
            <a:noFill/>
          </a:ln>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F02156-B650-4FD1-8F07-B0469DD5BA0F}"/>
              </a:ext>
            </a:extLst>
          </p:cNvPr>
          <p:cNvPicPr>
            <a:picLocks noChangeAspect="1"/>
          </p:cNvPicPr>
          <p:nvPr/>
        </p:nvPicPr>
        <p:blipFill>
          <a:blip r:embed="rId2"/>
          <a:stretch>
            <a:fillRect/>
          </a:stretch>
        </p:blipFill>
        <p:spPr>
          <a:xfrm>
            <a:off x="367615" y="135538"/>
            <a:ext cx="8408773" cy="4729936"/>
          </a:xfrm>
          <a:prstGeom prst="rect">
            <a:avLst/>
          </a:prstGeom>
        </p:spPr>
      </p:pic>
    </p:spTree>
    <p:extLst>
      <p:ext uri="{BB962C8B-B14F-4D97-AF65-F5344CB8AC3E}">
        <p14:creationId xmlns:p14="http://schemas.microsoft.com/office/powerpoint/2010/main" val="424846621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7"/>
          <p:cNvSpPr txBox="1"/>
          <p:nvPr/>
        </p:nvSpPr>
        <p:spPr>
          <a:xfrm>
            <a:off x="-1" y="5"/>
            <a:ext cx="9144002" cy="955500"/>
          </a:xfrm>
          <a:prstGeom prst="rect">
            <a:avLst/>
          </a:prstGeom>
          <a:noFill/>
          <a:ln>
            <a:noFill/>
          </a:ln>
        </p:spPr>
        <p:txBody>
          <a:bodyPr spcFirstLastPara="1" wrap="square" lIns="91426" tIns="91426" rIns="91426" bIns="91426" anchor="t" anchorCtr="0">
            <a:noAutofit/>
          </a:bodyPr>
          <a:lstStyle/>
          <a:p>
            <a:pPr algn="ctr"/>
            <a:r>
              <a:rPr lang="en" sz="4800" b="1">
                <a:latin typeface="Amatic SC"/>
                <a:ea typeface="Amatic SC"/>
                <a:cs typeface="Amatic SC"/>
                <a:sym typeface="Amatic SC"/>
              </a:rPr>
              <a:t>Back  end tables</a:t>
            </a:r>
            <a:endParaRPr sz="4800" b="1">
              <a:latin typeface="Amatic SC"/>
              <a:ea typeface="Amatic SC"/>
              <a:cs typeface="Amatic SC"/>
              <a:sym typeface="Amatic SC"/>
            </a:endParaRPr>
          </a:p>
          <a:p>
            <a:pPr algn="ctr"/>
            <a:r>
              <a:rPr lang="en" sz="4800" b="1">
                <a:latin typeface="Amatic SC"/>
                <a:ea typeface="Amatic SC"/>
                <a:cs typeface="Amatic SC"/>
                <a:sym typeface="Amatic SC"/>
              </a:rPr>
              <a:t> </a:t>
            </a:r>
            <a:endParaRPr sz="4800" b="1">
              <a:latin typeface="Amatic SC"/>
              <a:ea typeface="Amatic SC"/>
              <a:cs typeface="Amatic SC"/>
              <a:sym typeface="Amatic SC"/>
            </a:endParaRPr>
          </a:p>
        </p:txBody>
      </p:sp>
      <p:pic>
        <p:nvPicPr>
          <p:cNvPr id="466" name="Google Shape;466;p37"/>
          <p:cNvPicPr preferRelativeResize="0"/>
          <p:nvPr/>
        </p:nvPicPr>
        <p:blipFill rotWithShape="1">
          <a:blip r:embed="rId3">
            <a:alphaModFix/>
          </a:blip>
          <a:srcRect l="-654" b="13427"/>
          <a:stretch/>
        </p:blipFill>
        <p:spPr>
          <a:xfrm>
            <a:off x="983198" y="799427"/>
            <a:ext cx="7304974" cy="2061001"/>
          </a:xfrm>
          <a:prstGeom prst="rect">
            <a:avLst/>
          </a:prstGeom>
          <a:noFill/>
          <a:ln>
            <a:noFill/>
          </a:ln>
        </p:spPr>
      </p:pic>
      <p:pic>
        <p:nvPicPr>
          <p:cNvPr id="467" name="Google Shape;467;p37"/>
          <p:cNvPicPr preferRelativeResize="0"/>
          <p:nvPr/>
        </p:nvPicPr>
        <p:blipFill rotWithShape="1">
          <a:blip r:embed="rId4">
            <a:alphaModFix/>
          </a:blip>
          <a:srcRect l="758" r="758" b="12648"/>
          <a:stretch/>
        </p:blipFill>
        <p:spPr>
          <a:xfrm>
            <a:off x="1093946" y="3168031"/>
            <a:ext cx="7194228" cy="1714276"/>
          </a:xfrm>
          <a:prstGeom prst="rect">
            <a:avLst/>
          </a:prstGeom>
          <a:noFill/>
          <a:ln>
            <a:noFill/>
          </a:ln>
        </p:spPr>
      </p:pic>
      <p:sp>
        <p:nvSpPr>
          <p:cNvPr id="2" name="Slide Number Placeholder 1">
            <a:extLst>
              <a:ext uri="{FF2B5EF4-FFF2-40B4-BE49-F238E27FC236}">
                <a16:creationId xmlns:a16="http://schemas.microsoft.com/office/drawing/2014/main" id="{DF706392-1F31-4577-83FF-D02803F543F8}"/>
              </a:ext>
            </a:extLst>
          </p:cNvPr>
          <p:cNvSpPr>
            <a:spLocks noGrp="1"/>
          </p:cNvSpPr>
          <p:nvPr>
            <p:ph type="sldNum" sz="quarter" idx="12"/>
          </p:nvPr>
        </p:nvSpPr>
        <p:spPr/>
        <p:txBody>
          <a:bodyPr/>
          <a:lstStyle/>
          <a:p>
            <a:fld id="{3F9B098F-E266-4594-8358-4D3E895E718D}" type="slidenum">
              <a:rPr lang="en-IN" smtClean="0"/>
              <a:t>15</a:t>
            </a:fld>
            <a:endParaRPr lang="en-IN"/>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3" name="Google Shape;473;p38"/>
          <p:cNvPicPr preferRelativeResize="0"/>
          <p:nvPr/>
        </p:nvPicPr>
        <p:blipFill rotWithShape="1">
          <a:blip r:embed="rId3">
            <a:alphaModFix/>
          </a:blip>
          <a:srcRect r="2324" b="10594"/>
          <a:stretch/>
        </p:blipFill>
        <p:spPr>
          <a:xfrm>
            <a:off x="884288" y="119082"/>
            <a:ext cx="7375424" cy="2537776"/>
          </a:xfrm>
          <a:prstGeom prst="rect">
            <a:avLst/>
          </a:prstGeom>
          <a:noFill/>
          <a:ln>
            <a:noFill/>
          </a:ln>
        </p:spPr>
      </p:pic>
      <p:pic>
        <p:nvPicPr>
          <p:cNvPr id="474" name="Google Shape;474;p38"/>
          <p:cNvPicPr preferRelativeResize="0"/>
          <p:nvPr/>
        </p:nvPicPr>
        <p:blipFill rotWithShape="1">
          <a:blip r:embed="rId4">
            <a:alphaModFix/>
          </a:blip>
          <a:srcRect r="1390" b="9739"/>
          <a:stretch/>
        </p:blipFill>
        <p:spPr>
          <a:xfrm>
            <a:off x="884291" y="2832273"/>
            <a:ext cx="7446178" cy="2080551"/>
          </a:xfrm>
          <a:prstGeom prst="rect">
            <a:avLst/>
          </a:prstGeom>
          <a:noFill/>
          <a:ln>
            <a:noFill/>
          </a:ln>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39"/>
          <p:cNvPicPr preferRelativeResize="0"/>
          <p:nvPr/>
        </p:nvPicPr>
        <p:blipFill rotWithShape="1">
          <a:blip r:embed="rId3">
            <a:alphaModFix/>
          </a:blip>
          <a:srcRect r="1019" b="12617"/>
          <a:stretch/>
        </p:blipFill>
        <p:spPr>
          <a:xfrm>
            <a:off x="1029504" y="399353"/>
            <a:ext cx="7372526" cy="2375401"/>
          </a:xfrm>
          <a:prstGeom prst="rect">
            <a:avLst/>
          </a:prstGeom>
          <a:noFill/>
          <a:ln>
            <a:noFill/>
          </a:ln>
        </p:spPr>
      </p:pic>
      <p:pic>
        <p:nvPicPr>
          <p:cNvPr id="481" name="Google Shape;481;p39"/>
          <p:cNvPicPr preferRelativeResize="0"/>
          <p:nvPr/>
        </p:nvPicPr>
        <p:blipFill rotWithShape="1">
          <a:blip r:embed="rId4">
            <a:alphaModFix/>
          </a:blip>
          <a:srcRect r="1019" b="12686"/>
          <a:stretch/>
        </p:blipFill>
        <p:spPr>
          <a:xfrm>
            <a:off x="1029504" y="3096285"/>
            <a:ext cx="7372526" cy="1880551"/>
          </a:xfrm>
          <a:prstGeom prst="rect">
            <a:avLst/>
          </a:prstGeom>
          <a:noFill/>
          <a:ln>
            <a:noFill/>
          </a:ln>
        </p:spPr>
      </p:pic>
      <p:cxnSp>
        <p:nvCxnSpPr>
          <p:cNvPr id="482" name="Google Shape;482;p39"/>
          <p:cNvCxnSpPr/>
          <p:nvPr/>
        </p:nvCxnSpPr>
        <p:spPr>
          <a:xfrm flipH="1">
            <a:off x="1573426" y="399352"/>
            <a:ext cx="29401" cy="2196000"/>
          </a:xfrm>
          <a:prstGeom prst="straightConnector1">
            <a:avLst/>
          </a:prstGeom>
          <a:noFill/>
          <a:ln w="28575" cap="flat" cmpd="sng">
            <a:solidFill>
              <a:srgbClr val="FFFFFF"/>
            </a:solidFill>
            <a:prstDash val="solid"/>
            <a:round/>
            <a:headEnd type="none" w="med" len="med"/>
            <a:tailEnd type="none" w="med" len="med"/>
          </a:ln>
        </p:spPr>
      </p:cxn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0"/>
          <p:cNvSpPr txBox="1"/>
          <p:nvPr/>
        </p:nvSpPr>
        <p:spPr>
          <a:xfrm>
            <a:off x="-197710" y="444847"/>
            <a:ext cx="9144001" cy="855300"/>
          </a:xfrm>
          <a:prstGeom prst="rect">
            <a:avLst/>
          </a:prstGeom>
          <a:noFill/>
          <a:ln>
            <a:noFill/>
          </a:ln>
        </p:spPr>
        <p:txBody>
          <a:bodyPr spcFirstLastPara="1" wrap="square" lIns="91426" tIns="91426" rIns="91426" bIns="91426" anchor="t" anchorCtr="0">
            <a:noAutofit/>
          </a:bodyPr>
          <a:lstStyle/>
          <a:p>
            <a:pPr algn="ctr"/>
            <a:r>
              <a:rPr lang="en" sz="4800" b="1" dirty="0">
                <a:latin typeface="Amatic SC"/>
                <a:ea typeface="Amatic SC"/>
                <a:cs typeface="Amatic SC"/>
                <a:sym typeface="Amatic SC"/>
              </a:rPr>
              <a:t>Introduction  Of  project</a:t>
            </a:r>
            <a:endParaRPr sz="4800" b="1" dirty="0">
              <a:latin typeface="Amatic SC"/>
              <a:ea typeface="Amatic SC"/>
              <a:cs typeface="Amatic SC"/>
              <a:sym typeface="Amatic SC"/>
            </a:endParaRPr>
          </a:p>
        </p:txBody>
      </p:sp>
      <p:sp>
        <p:nvSpPr>
          <p:cNvPr id="489" name="Google Shape;489;p40"/>
          <p:cNvSpPr txBox="1"/>
          <p:nvPr/>
        </p:nvSpPr>
        <p:spPr>
          <a:xfrm>
            <a:off x="692400" y="1445200"/>
            <a:ext cx="7759200" cy="3157694"/>
          </a:xfrm>
          <a:prstGeom prst="rect">
            <a:avLst/>
          </a:prstGeom>
          <a:noFill/>
          <a:ln>
            <a:noFill/>
          </a:ln>
        </p:spPr>
        <p:txBody>
          <a:bodyPr spcFirstLastPara="1" wrap="square" lIns="91426" tIns="91426" rIns="91426" bIns="91426" anchor="t" anchorCtr="0">
            <a:noAutofit/>
          </a:bodyPr>
          <a:lstStyle/>
          <a:p>
            <a:r>
              <a:rPr lang="en" sz="2500" dirty="0">
                <a:solidFill>
                  <a:srgbClr val="434343"/>
                </a:solidFill>
                <a:latin typeface="Oswald Regular"/>
                <a:ea typeface="Oswald Regular"/>
                <a:cs typeface="Oswald Regular"/>
                <a:sym typeface="Oswald Regular"/>
              </a:rPr>
              <a:t>“Time-table” it is an important part of everyday life, especially in fields like schools and colleges. It is hard to remember each occurring period therefore  timetables are necessary and need to be carried by both teachers and students. This program will help you to save your timetable in databases and very easy to access any time. Through our program you will be able to insert,delete and access your program in just few chicks.</a:t>
            </a:r>
            <a:endParaRPr sz="2500" dirty="0">
              <a:solidFill>
                <a:srgbClr val="434343"/>
              </a:solidFill>
              <a:latin typeface="Oswald Regular"/>
              <a:ea typeface="Oswald Regular"/>
              <a:cs typeface="Oswald Regular"/>
              <a:sym typeface="Oswald Regular"/>
            </a:endParaRP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1"/>
          <p:cNvSpPr txBox="1">
            <a:spLocks noGrp="1"/>
          </p:cNvSpPr>
          <p:nvPr>
            <p:ph type="title"/>
          </p:nvPr>
        </p:nvSpPr>
        <p:spPr>
          <a:xfrm>
            <a:off x="1310952" y="-5131"/>
            <a:ext cx="6786601" cy="734700"/>
          </a:xfrm>
          <a:prstGeom prst="rect">
            <a:avLst/>
          </a:prstGeom>
        </p:spPr>
        <p:txBody>
          <a:bodyPr spcFirstLastPara="1" vert="horz" wrap="square" lIns="91426" tIns="91426" rIns="91426" bIns="91426" rtlCol="0" anchor="t" anchorCtr="0">
            <a:noAutofit/>
          </a:bodyPr>
          <a:lstStyle/>
          <a:p>
            <a:r>
              <a:rPr lang="en" sz="4800" b="1" dirty="0">
                <a:solidFill>
                  <a:srgbClr val="000000"/>
                </a:solidFill>
                <a:latin typeface="Amatic SC"/>
                <a:ea typeface="Amatic SC"/>
                <a:cs typeface="Amatic SC"/>
                <a:sym typeface="Amatic SC"/>
              </a:rPr>
              <a:t>Flow  Chart  Of  Project</a:t>
            </a:r>
            <a:endParaRPr sz="4800" b="1" dirty="0">
              <a:solidFill>
                <a:srgbClr val="000000"/>
              </a:solidFill>
              <a:latin typeface="Amatic SC"/>
              <a:ea typeface="Amatic SC"/>
              <a:cs typeface="Amatic SC"/>
              <a:sym typeface="Amatic SC"/>
            </a:endParaRPr>
          </a:p>
        </p:txBody>
      </p:sp>
      <p:sp>
        <p:nvSpPr>
          <p:cNvPr id="495" name="Google Shape;495;p41"/>
          <p:cNvSpPr/>
          <p:nvPr/>
        </p:nvSpPr>
        <p:spPr>
          <a:xfrm>
            <a:off x="6759129" y="1576324"/>
            <a:ext cx="1795801" cy="1346699"/>
          </a:xfrm>
          <a:prstGeom prst="roundRect">
            <a:avLst>
              <a:gd name="adj" fmla="val 16667"/>
            </a:avLst>
          </a:prstGeom>
          <a:solidFill>
            <a:srgbClr val="4C1130"/>
          </a:solidFill>
          <a:ln w="9525" cap="flat" cmpd="sng">
            <a:solidFill>
              <a:schemeClr val="dk2"/>
            </a:solidFill>
            <a:prstDash val="solid"/>
            <a:round/>
            <a:headEnd type="none" w="sm" len="sm"/>
            <a:tailEnd type="none" w="sm" len="sm"/>
          </a:ln>
        </p:spPr>
        <p:txBody>
          <a:bodyPr spcFirstLastPara="1" wrap="square" lIns="91426" tIns="91426" rIns="91426" bIns="91426" anchor="ctr" anchorCtr="0">
            <a:noAutofit/>
          </a:bodyPr>
          <a:lstStyle/>
          <a:p>
            <a:endParaRPr sz="1801"/>
          </a:p>
        </p:txBody>
      </p:sp>
      <p:sp>
        <p:nvSpPr>
          <p:cNvPr id="496" name="Google Shape;496;p41"/>
          <p:cNvSpPr/>
          <p:nvPr/>
        </p:nvSpPr>
        <p:spPr>
          <a:xfrm>
            <a:off x="3977346" y="810226"/>
            <a:ext cx="1122300" cy="546601"/>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6" tIns="91426" rIns="91426" bIns="91426" anchor="ctr" anchorCtr="0">
            <a:noAutofit/>
          </a:bodyPr>
          <a:lstStyle/>
          <a:p>
            <a:pPr algn="ctr"/>
            <a:r>
              <a:rPr lang="en" sz="2400" b="1" dirty="0">
                <a:solidFill>
                  <a:srgbClr val="FFFFFF"/>
                </a:solidFill>
                <a:latin typeface="Amatic SC"/>
                <a:ea typeface="Amatic SC"/>
                <a:cs typeface="Amatic SC"/>
                <a:sym typeface="Amatic SC"/>
              </a:rPr>
              <a:t>Timetable</a:t>
            </a:r>
            <a:endParaRPr sz="2601" b="1" dirty="0">
              <a:solidFill>
                <a:srgbClr val="FFFFFF"/>
              </a:solidFill>
              <a:latin typeface="Amatic SC"/>
              <a:ea typeface="Amatic SC"/>
              <a:cs typeface="Amatic SC"/>
              <a:sym typeface="Amatic SC"/>
            </a:endParaRPr>
          </a:p>
        </p:txBody>
      </p:sp>
      <p:sp>
        <p:nvSpPr>
          <p:cNvPr id="497" name="Google Shape;497;p41"/>
          <p:cNvSpPr/>
          <p:nvPr/>
        </p:nvSpPr>
        <p:spPr>
          <a:xfrm>
            <a:off x="4267227" y="1594292"/>
            <a:ext cx="1710901" cy="686700"/>
          </a:xfrm>
          <a:prstGeom prst="roundRect">
            <a:avLst>
              <a:gd name="adj" fmla="val 16667"/>
            </a:avLst>
          </a:prstGeom>
          <a:solidFill>
            <a:srgbClr val="38761D"/>
          </a:solidFill>
          <a:ln w="9525" cap="flat" cmpd="sng">
            <a:solidFill>
              <a:schemeClr val="dk2"/>
            </a:solidFill>
            <a:prstDash val="solid"/>
            <a:round/>
            <a:headEnd type="none" w="sm" len="sm"/>
            <a:tailEnd type="none" w="sm" len="sm"/>
          </a:ln>
        </p:spPr>
        <p:txBody>
          <a:bodyPr spcFirstLastPara="1" wrap="square" lIns="91426" tIns="91426" rIns="91426" bIns="91426" anchor="ctr" anchorCtr="0">
            <a:noAutofit/>
          </a:bodyPr>
          <a:lstStyle/>
          <a:p>
            <a:pPr algn="ctr"/>
            <a:r>
              <a:rPr lang="en" sz="2400">
                <a:solidFill>
                  <a:srgbClr val="FFFFFF"/>
                </a:solidFill>
                <a:latin typeface="Lobster"/>
                <a:ea typeface="Lobster"/>
                <a:cs typeface="Lobster"/>
                <a:sym typeface="Lobster"/>
              </a:rPr>
              <a:t>Front-end</a:t>
            </a:r>
            <a:endParaRPr sz="2400">
              <a:solidFill>
                <a:srgbClr val="FFFFFF"/>
              </a:solidFill>
              <a:latin typeface="Lobster"/>
              <a:ea typeface="Lobster"/>
              <a:cs typeface="Lobster"/>
              <a:sym typeface="Lobster"/>
            </a:endParaRPr>
          </a:p>
        </p:txBody>
      </p:sp>
      <p:sp>
        <p:nvSpPr>
          <p:cNvPr id="498" name="Google Shape;498;p41"/>
          <p:cNvSpPr/>
          <p:nvPr/>
        </p:nvSpPr>
        <p:spPr>
          <a:xfrm>
            <a:off x="1415175" y="1576328"/>
            <a:ext cx="1122300" cy="624597"/>
          </a:xfrm>
          <a:prstGeom prst="roundRect">
            <a:avLst>
              <a:gd name="adj" fmla="val 16667"/>
            </a:avLst>
          </a:prstGeom>
          <a:solidFill>
            <a:srgbClr val="CC4125"/>
          </a:solidFill>
          <a:ln w="9525" cap="flat" cmpd="sng">
            <a:solidFill>
              <a:schemeClr val="dk2"/>
            </a:solidFill>
            <a:prstDash val="solid"/>
            <a:round/>
            <a:headEnd type="none" w="sm" len="sm"/>
            <a:tailEnd type="none" w="sm" len="sm"/>
          </a:ln>
        </p:spPr>
        <p:txBody>
          <a:bodyPr spcFirstLastPara="1" wrap="square" lIns="91426" tIns="91426" rIns="91426" bIns="91426" anchor="ctr" anchorCtr="0">
            <a:noAutofit/>
          </a:bodyPr>
          <a:lstStyle/>
          <a:p>
            <a:r>
              <a:rPr lang="en" sz="1900">
                <a:solidFill>
                  <a:srgbClr val="FFFFFF"/>
                </a:solidFill>
                <a:latin typeface="Lobster"/>
                <a:ea typeface="Lobster"/>
                <a:cs typeface="Lobster"/>
                <a:sym typeface="Lobster"/>
              </a:rPr>
              <a:t>Back end</a:t>
            </a:r>
            <a:endParaRPr sz="1900">
              <a:solidFill>
                <a:srgbClr val="FFFFFF"/>
              </a:solidFill>
              <a:latin typeface="Lobster"/>
              <a:ea typeface="Lobster"/>
              <a:cs typeface="Lobster"/>
              <a:sym typeface="Lobster"/>
            </a:endParaRPr>
          </a:p>
        </p:txBody>
      </p:sp>
      <p:sp>
        <p:nvSpPr>
          <p:cNvPr id="499" name="Google Shape;499;p41"/>
          <p:cNvSpPr/>
          <p:nvPr/>
        </p:nvSpPr>
        <p:spPr>
          <a:xfrm>
            <a:off x="4488252" y="2691606"/>
            <a:ext cx="1347001" cy="624597"/>
          </a:xfrm>
          <a:prstGeom prst="roundRect">
            <a:avLst>
              <a:gd name="adj" fmla="val 16667"/>
            </a:avLst>
          </a:prstGeom>
          <a:solidFill>
            <a:srgbClr val="134F5C"/>
          </a:solidFill>
          <a:ln w="9525" cap="flat" cmpd="sng">
            <a:solidFill>
              <a:schemeClr val="dk2"/>
            </a:solidFill>
            <a:prstDash val="solid"/>
            <a:round/>
            <a:headEnd type="none" w="sm" len="sm"/>
            <a:tailEnd type="none" w="sm" len="sm"/>
          </a:ln>
        </p:spPr>
        <p:txBody>
          <a:bodyPr spcFirstLastPara="1" wrap="square" lIns="91426" tIns="91426" rIns="91426" bIns="91426" anchor="ctr" anchorCtr="0">
            <a:noAutofit/>
          </a:bodyPr>
          <a:lstStyle/>
          <a:p>
            <a:r>
              <a:rPr lang="en" sz="2000" dirty="0">
                <a:solidFill>
                  <a:srgbClr val="FFFFFF"/>
                </a:solidFill>
                <a:latin typeface="Lobster"/>
                <a:ea typeface="Lobster"/>
                <a:cs typeface="Lobster"/>
                <a:sym typeface="Lobster"/>
              </a:rPr>
              <a:t>Main window</a:t>
            </a:r>
            <a:endParaRPr sz="2000" dirty="0">
              <a:solidFill>
                <a:srgbClr val="FFFFFF"/>
              </a:solidFill>
              <a:latin typeface="Lobster"/>
              <a:ea typeface="Lobster"/>
              <a:cs typeface="Lobster"/>
              <a:sym typeface="Lobster"/>
            </a:endParaRPr>
          </a:p>
        </p:txBody>
      </p:sp>
      <p:sp>
        <p:nvSpPr>
          <p:cNvPr id="500" name="Google Shape;500;p41"/>
          <p:cNvSpPr/>
          <p:nvPr/>
        </p:nvSpPr>
        <p:spPr>
          <a:xfrm>
            <a:off x="4488252" y="3708680"/>
            <a:ext cx="1347001" cy="624597"/>
          </a:xfrm>
          <a:prstGeom prst="roundRect">
            <a:avLst>
              <a:gd name="adj" fmla="val 16667"/>
            </a:avLst>
          </a:prstGeom>
          <a:solidFill>
            <a:srgbClr val="134F5C"/>
          </a:solidFill>
          <a:ln w="9525" cap="flat" cmpd="sng">
            <a:solidFill>
              <a:schemeClr val="dk2"/>
            </a:solidFill>
            <a:prstDash val="solid"/>
            <a:round/>
            <a:headEnd type="none" w="sm" len="sm"/>
            <a:tailEnd type="none" w="sm" len="sm"/>
          </a:ln>
        </p:spPr>
        <p:txBody>
          <a:bodyPr spcFirstLastPara="1" wrap="square" lIns="91426" tIns="91426" rIns="91426" bIns="91426" anchor="ctr" anchorCtr="0">
            <a:noAutofit/>
          </a:bodyPr>
          <a:lstStyle/>
          <a:p>
            <a:r>
              <a:rPr lang="en" sz="1900" dirty="0">
                <a:solidFill>
                  <a:srgbClr val="FFFFFF"/>
                </a:solidFill>
                <a:latin typeface="Lobster"/>
                <a:ea typeface="Lobster"/>
                <a:cs typeface="Lobster"/>
                <a:sym typeface="Lobster"/>
              </a:rPr>
              <a:t>Sub windows</a:t>
            </a:r>
            <a:endParaRPr sz="1900" dirty="0">
              <a:solidFill>
                <a:srgbClr val="FFFFFF"/>
              </a:solidFill>
              <a:latin typeface="Lobster"/>
              <a:ea typeface="Lobster"/>
              <a:cs typeface="Lobster"/>
              <a:sym typeface="Lobster"/>
            </a:endParaRPr>
          </a:p>
        </p:txBody>
      </p:sp>
      <p:sp>
        <p:nvSpPr>
          <p:cNvPr id="501" name="Google Shape;501;p41"/>
          <p:cNvSpPr/>
          <p:nvPr/>
        </p:nvSpPr>
        <p:spPr>
          <a:xfrm>
            <a:off x="976229" y="2548628"/>
            <a:ext cx="917401" cy="624597"/>
          </a:xfrm>
          <a:prstGeom prst="roundRect">
            <a:avLst>
              <a:gd name="adj" fmla="val 16667"/>
            </a:avLst>
          </a:prstGeom>
          <a:solidFill>
            <a:srgbClr val="CC0000"/>
          </a:solidFill>
          <a:ln w="9525" cap="flat" cmpd="sng">
            <a:solidFill>
              <a:schemeClr val="dk2"/>
            </a:solidFill>
            <a:prstDash val="solid"/>
            <a:round/>
            <a:headEnd type="none" w="sm" len="sm"/>
            <a:tailEnd type="none" w="sm" len="sm"/>
          </a:ln>
        </p:spPr>
        <p:txBody>
          <a:bodyPr spcFirstLastPara="1" wrap="square" lIns="91426" tIns="91426" rIns="91426" bIns="91426" anchor="ctr" anchorCtr="0">
            <a:noAutofit/>
          </a:bodyPr>
          <a:lstStyle/>
          <a:p>
            <a:r>
              <a:rPr lang="en" sz="2300">
                <a:solidFill>
                  <a:srgbClr val="FFFFFF"/>
                </a:solidFill>
                <a:latin typeface="Lobster"/>
                <a:ea typeface="Lobster"/>
                <a:cs typeface="Lobster"/>
                <a:sym typeface="Lobster"/>
              </a:rPr>
              <a:t>Sql</a:t>
            </a:r>
            <a:endParaRPr sz="2300">
              <a:solidFill>
                <a:srgbClr val="FFFFFF"/>
              </a:solidFill>
              <a:latin typeface="Lobster"/>
              <a:ea typeface="Lobster"/>
              <a:cs typeface="Lobster"/>
              <a:sym typeface="Lobster"/>
            </a:endParaRPr>
          </a:p>
        </p:txBody>
      </p:sp>
      <p:sp>
        <p:nvSpPr>
          <p:cNvPr id="502" name="Google Shape;502;p41"/>
          <p:cNvSpPr/>
          <p:nvPr/>
        </p:nvSpPr>
        <p:spPr>
          <a:xfrm>
            <a:off x="2410722" y="2534335"/>
            <a:ext cx="917401" cy="624597"/>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6" tIns="91426" rIns="91426" bIns="91426" anchor="ctr" anchorCtr="0">
            <a:noAutofit/>
          </a:bodyPr>
          <a:lstStyle/>
          <a:p>
            <a:r>
              <a:rPr lang="en" sz="1900">
                <a:solidFill>
                  <a:srgbClr val="FFFFFF"/>
                </a:solidFill>
                <a:latin typeface="Lobster"/>
                <a:ea typeface="Lobster"/>
                <a:cs typeface="Lobster"/>
                <a:sym typeface="Lobster"/>
              </a:rPr>
              <a:t>Python</a:t>
            </a:r>
            <a:endParaRPr sz="700">
              <a:solidFill>
                <a:srgbClr val="FFFFFF"/>
              </a:solidFill>
              <a:latin typeface="Lobster"/>
              <a:ea typeface="Lobster"/>
              <a:cs typeface="Lobster"/>
              <a:sym typeface="Lobster"/>
            </a:endParaRPr>
          </a:p>
        </p:txBody>
      </p:sp>
      <p:sp>
        <p:nvSpPr>
          <p:cNvPr id="503" name="Google Shape;503;p41"/>
          <p:cNvSpPr/>
          <p:nvPr/>
        </p:nvSpPr>
        <p:spPr>
          <a:xfrm>
            <a:off x="2410723" y="3372002"/>
            <a:ext cx="1276203" cy="546601"/>
          </a:xfrm>
          <a:prstGeom prst="roundRect">
            <a:avLst>
              <a:gd name="adj" fmla="val 16667"/>
            </a:avLst>
          </a:prstGeom>
          <a:solidFill>
            <a:srgbClr val="4C1130"/>
          </a:solidFill>
          <a:ln w="9525" cap="flat" cmpd="sng">
            <a:solidFill>
              <a:schemeClr val="dk2"/>
            </a:solidFill>
            <a:prstDash val="solid"/>
            <a:round/>
            <a:headEnd type="none" w="sm" len="sm"/>
            <a:tailEnd type="none" w="sm" len="sm"/>
          </a:ln>
        </p:spPr>
        <p:txBody>
          <a:bodyPr spcFirstLastPara="1" wrap="square" lIns="91426" tIns="91426" rIns="91426" bIns="91426" anchor="ctr" anchorCtr="0">
            <a:noAutofit/>
          </a:bodyPr>
          <a:lstStyle/>
          <a:p>
            <a:r>
              <a:rPr lang="en" sz="1801">
                <a:solidFill>
                  <a:srgbClr val="FFFFFF"/>
                </a:solidFill>
                <a:latin typeface="Lobster"/>
                <a:ea typeface="Lobster"/>
                <a:cs typeface="Lobster"/>
                <a:sym typeface="Lobster"/>
              </a:rPr>
              <a:t>Functions creation</a:t>
            </a:r>
            <a:endParaRPr sz="1801">
              <a:solidFill>
                <a:srgbClr val="FFFFFF"/>
              </a:solidFill>
              <a:latin typeface="Lobster"/>
              <a:ea typeface="Lobster"/>
              <a:cs typeface="Lobster"/>
              <a:sym typeface="Lobster"/>
            </a:endParaRPr>
          </a:p>
        </p:txBody>
      </p:sp>
      <p:sp>
        <p:nvSpPr>
          <p:cNvPr id="504" name="Google Shape;504;p41"/>
          <p:cNvSpPr/>
          <p:nvPr/>
        </p:nvSpPr>
        <p:spPr>
          <a:xfrm>
            <a:off x="2410723" y="4232750"/>
            <a:ext cx="1276203" cy="546601"/>
          </a:xfrm>
          <a:prstGeom prst="roundRect">
            <a:avLst>
              <a:gd name="adj" fmla="val 16667"/>
            </a:avLst>
          </a:prstGeom>
          <a:solidFill>
            <a:srgbClr val="741B47"/>
          </a:solidFill>
          <a:ln w="9525" cap="flat" cmpd="sng">
            <a:solidFill>
              <a:schemeClr val="dk2"/>
            </a:solidFill>
            <a:prstDash val="solid"/>
            <a:round/>
            <a:headEnd type="none" w="sm" len="sm"/>
            <a:tailEnd type="none" w="sm" len="sm"/>
          </a:ln>
        </p:spPr>
        <p:txBody>
          <a:bodyPr spcFirstLastPara="1" wrap="square" lIns="91426" tIns="91426" rIns="91426" bIns="91426" anchor="ctr" anchorCtr="0">
            <a:noAutofit/>
          </a:bodyPr>
          <a:lstStyle/>
          <a:p>
            <a:r>
              <a:rPr lang="en" sz="2000">
                <a:solidFill>
                  <a:srgbClr val="FFFFFF"/>
                </a:solidFill>
                <a:latin typeface="Lobster"/>
                <a:ea typeface="Lobster"/>
                <a:cs typeface="Lobster"/>
                <a:sym typeface="Lobster"/>
              </a:rPr>
              <a:t>Accessing functions </a:t>
            </a:r>
            <a:endParaRPr sz="2000" dirty="0">
              <a:solidFill>
                <a:srgbClr val="FFFFFF"/>
              </a:solidFill>
              <a:latin typeface="Lobster"/>
              <a:ea typeface="Lobster"/>
              <a:cs typeface="Lobster"/>
              <a:sym typeface="Lobster"/>
            </a:endParaRPr>
          </a:p>
        </p:txBody>
      </p:sp>
      <p:sp>
        <p:nvSpPr>
          <p:cNvPr id="505" name="Google Shape;505;p41"/>
          <p:cNvSpPr/>
          <p:nvPr/>
        </p:nvSpPr>
        <p:spPr>
          <a:xfrm>
            <a:off x="902238" y="3382039"/>
            <a:ext cx="1122300" cy="546601"/>
          </a:xfrm>
          <a:prstGeom prst="roundRect">
            <a:avLst>
              <a:gd name="adj" fmla="val 16667"/>
            </a:avLst>
          </a:prstGeom>
          <a:solidFill>
            <a:srgbClr val="351C75"/>
          </a:solidFill>
          <a:ln w="9525" cap="flat" cmpd="sng">
            <a:solidFill>
              <a:schemeClr val="dk2"/>
            </a:solidFill>
            <a:prstDash val="solid"/>
            <a:round/>
            <a:headEnd type="none" w="sm" len="sm"/>
            <a:tailEnd type="none" w="sm" len="sm"/>
          </a:ln>
        </p:spPr>
        <p:txBody>
          <a:bodyPr spcFirstLastPara="1" wrap="square" lIns="91426" tIns="91426" rIns="91426" bIns="91426" anchor="ctr" anchorCtr="0">
            <a:noAutofit/>
          </a:bodyPr>
          <a:lstStyle/>
          <a:p>
            <a:r>
              <a:rPr lang="en" sz="2000" dirty="0">
                <a:solidFill>
                  <a:srgbClr val="FFFFFF"/>
                </a:solidFill>
                <a:latin typeface="Lobster"/>
                <a:ea typeface="Lobster"/>
                <a:cs typeface="Lobster"/>
                <a:sym typeface="Lobster"/>
              </a:rPr>
              <a:t>Table creation</a:t>
            </a:r>
            <a:endParaRPr sz="2000" dirty="0">
              <a:solidFill>
                <a:srgbClr val="FFFFFF"/>
              </a:solidFill>
              <a:latin typeface="Lobster"/>
              <a:ea typeface="Lobster"/>
              <a:cs typeface="Lobster"/>
              <a:sym typeface="Lobster"/>
            </a:endParaRPr>
          </a:p>
        </p:txBody>
      </p:sp>
      <p:sp>
        <p:nvSpPr>
          <p:cNvPr id="506" name="Google Shape;506;p41"/>
          <p:cNvSpPr/>
          <p:nvPr/>
        </p:nvSpPr>
        <p:spPr>
          <a:xfrm>
            <a:off x="864222" y="4154921"/>
            <a:ext cx="1276203" cy="734700"/>
          </a:xfrm>
          <a:prstGeom prst="roundRect">
            <a:avLst>
              <a:gd name="adj" fmla="val 16667"/>
            </a:avLst>
          </a:prstGeom>
          <a:solidFill>
            <a:srgbClr val="674EA7"/>
          </a:solidFill>
          <a:ln w="9525" cap="flat" cmpd="sng">
            <a:solidFill>
              <a:schemeClr val="dk2"/>
            </a:solidFill>
            <a:prstDash val="solid"/>
            <a:round/>
            <a:headEnd type="none" w="sm" len="sm"/>
            <a:tailEnd type="none" w="sm" len="sm"/>
          </a:ln>
        </p:spPr>
        <p:txBody>
          <a:bodyPr spcFirstLastPara="1" wrap="square" lIns="91426" tIns="91426" rIns="91426" bIns="91426" anchor="ctr" anchorCtr="0">
            <a:noAutofit/>
          </a:bodyPr>
          <a:lstStyle/>
          <a:p>
            <a:r>
              <a:rPr lang="en" sz="1602">
                <a:solidFill>
                  <a:srgbClr val="FFFFFF"/>
                </a:solidFill>
                <a:latin typeface="Lobster"/>
                <a:ea typeface="Lobster"/>
                <a:cs typeface="Lobster"/>
                <a:sym typeface="Lobster"/>
              </a:rPr>
              <a:t>Connection with python</a:t>
            </a:r>
            <a:endParaRPr sz="1602">
              <a:solidFill>
                <a:srgbClr val="FFFFFF"/>
              </a:solidFill>
              <a:latin typeface="Lobster"/>
              <a:ea typeface="Lobster"/>
              <a:cs typeface="Lobster"/>
              <a:sym typeface="Lobster"/>
            </a:endParaRPr>
          </a:p>
        </p:txBody>
      </p:sp>
      <p:cxnSp>
        <p:nvCxnSpPr>
          <p:cNvPr id="507" name="Google Shape;507;p41"/>
          <p:cNvCxnSpPr/>
          <p:nvPr/>
        </p:nvCxnSpPr>
        <p:spPr>
          <a:xfrm>
            <a:off x="2342403" y="1278552"/>
            <a:ext cx="5182800" cy="39001"/>
          </a:xfrm>
          <a:prstGeom prst="straightConnector1">
            <a:avLst/>
          </a:prstGeom>
          <a:noFill/>
          <a:ln w="38100" cap="flat" cmpd="sng">
            <a:solidFill>
              <a:schemeClr val="lt1"/>
            </a:solidFill>
            <a:prstDash val="solid"/>
            <a:round/>
            <a:headEnd type="none" w="med" len="med"/>
            <a:tailEnd type="none" w="med" len="med"/>
          </a:ln>
        </p:spPr>
      </p:cxnSp>
      <p:cxnSp>
        <p:nvCxnSpPr>
          <p:cNvPr id="508" name="Google Shape;508;p41"/>
          <p:cNvCxnSpPr/>
          <p:nvPr/>
        </p:nvCxnSpPr>
        <p:spPr>
          <a:xfrm rot="10800000" flipH="1">
            <a:off x="1415205" y="2457701"/>
            <a:ext cx="1483500" cy="1801"/>
          </a:xfrm>
          <a:prstGeom prst="straightConnector1">
            <a:avLst/>
          </a:prstGeom>
          <a:noFill/>
          <a:ln w="38100" cap="flat" cmpd="sng">
            <a:solidFill>
              <a:schemeClr val="lt1"/>
            </a:solidFill>
            <a:prstDash val="solid"/>
            <a:round/>
            <a:headEnd type="none" w="med" len="med"/>
            <a:tailEnd type="none" w="med" len="med"/>
          </a:ln>
        </p:spPr>
      </p:cxnSp>
      <p:cxnSp>
        <p:nvCxnSpPr>
          <p:cNvPr id="509" name="Google Shape;509;p41"/>
          <p:cNvCxnSpPr>
            <a:endCxn id="498" idx="0"/>
          </p:cNvCxnSpPr>
          <p:nvPr/>
        </p:nvCxnSpPr>
        <p:spPr>
          <a:xfrm>
            <a:off x="1971524" y="1420324"/>
            <a:ext cx="4802" cy="156000"/>
          </a:xfrm>
          <a:prstGeom prst="straightConnector1">
            <a:avLst/>
          </a:prstGeom>
          <a:noFill/>
          <a:ln w="38100" cap="flat" cmpd="sng">
            <a:solidFill>
              <a:schemeClr val="lt1"/>
            </a:solidFill>
            <a:prstDash val="solid"/>
            <a:round/>
            <a:headEnd type="none" w="med" len="med"/>
            <a:tailEnd type="none" w="med" len="med"/>
          </a:ln>
        </p:spPr>
      </p:cxnSp>
      <p:cxnSp>
        <p:nvCxnSpPr>
          <p:cNvPr id="511" name="Google Shape;511;p41"/>
          <p:cNvCxnSpPr>
            <a:stCxn id="495" idx="0"/>
            <a:endCxn id="495" idx="0"/>
          </p:cNvCxnSpPr>
          <p:nvPr/>
        </p:nvCxnSpPr>
        <p:spPr>
          <a:xfrm>
            <a:off x="7657029" y="1576324"/>
            <a:ext cx="0" cy="0"/>
          </a:xfrm>
          <a:prstGeom prst="straightConnector1">
            <a:avLst/>
          </a:prstGeom>
          <a:noFill/>
          <a:ln w="9525" cap="flat" cmpd="sng">
            <a:solidFill>
              <a:schemeClr val="dk2"/>
            </a:solidFill>
            <a:prstDash val="solid"/>
            <a:round/>
            <a:headEnd type="none" w="med" len="med"/>
            <a:tailEnd type="none" w="med" len="med"/>
          </a:ln>
        </p:spPr>
      </p:cxnSp>
      <p:cxnSp>
        <p:nvCxnSpPr>
          <p:cNvPr id="512" name="Google Shape;512;p41"/>
          <p:cNvCxnSpPr>
            <a:stCxn id="495" idx="0"/>
            <a:endCxn id="495" idx="0"/>
          </p:cNvCxnSpPr>
          <p:nvPr/>
        </p:nvCxnSpPr>
        <p:spPr>
          <a:xfrm>
            <a:off x="7657029" y="1576324"/>
            <a:ext cx="0" cy="0"/>
          </a:xfrm>
          <a:prstGeom prst="straightConnector1">
            <a:avLst/>
          </a:prstGeom>
          <a:noFill/>
          <a:ln w="38100" cap="flat" cmpd="sng">
            <a:solidFill>
              <a:schemeClr val="lt1"/>
            </a:solidFill>
            <a:prstDash val="solid"/>
            <a:round/>
            <a:headEnd type="none" w="med" len="med"/>
            <a:tailEnd type="none" w="med" len="med"/>
          </a:ln>
        </p:spPr>
      </p:cxnSp>
      <p:cxnSp>
        <p:nvCxnSpPr>
          <p:cNvPr id="513" name="Google Shape;513;p41"/>
          <p:cNvCxnSpPr>
            <a:stCxn id="495" idx="0"/>
            <a:endCxn id="495" idx="0"/>
          </p:cNvCxnSpPr>
          <p:nvPr/>
        </p:nvCxnSpPr>
        <p:spPr>
          <a:xfrm>
            <a:off x="7657029" y="1576324"/>
            <a:ext cx="0" cy="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1"/>
          <p:cNvCxnSpPr>
            <a:stCxn id="495" idx="0"/>
            <a:endCxn id="495" idx="0"/>
          </p:cNvCxnSpPr>
          <p:nvPr/>
        </p:nvCxnSpPr>
        <p:spPr>
          <a:xfrm>
            <a:off x="7657029" y="1576324"/>
            <a:ext cx="0" cy="0"/>
          </a:xfrm>
          <a:prstGeom prst="straightConnector1">
            <a:avLst/>
          </a:prstGeom>
          <a:noFill/>
          <a:ln w="9525" cap="flat" cmpd="sng">
            <a:solidFill>
              <a:schemeClr val="dk2"/>
            </a:solidFill>
            <a:prstDash val="solid"/>
            <a:round/>
            <a:headEnd type="none" w="med" len="med"/>
            <a:tailEnd type="none" w="med" len="med"/>
          </a:ln>
        </p:spPr>
      </p:cxnSp>
      <p:cxnSp>
        <p:nvCxnSpPr>
          <p:cNvPr id="515" name="Google Shape;515;p41"/>
          <p:cNvCxnSpPr>
            <a:stCxn id="495" idx="0"/>
          </p:cNvCxnSpPr>
          <p:nvPr/>
        </p:nvCxnSpPr>
        <p:spPr>
          <a:xfrm>
            <a:off x="7657029" y="1576323"/>
            <a:ext cx="0" cy="6300"/>
          </a:xfrm>
          <a:prstGeom prst="straightConnector1">
            <a:avLst/>
          </a:prstGeom>
          <a:noFill/>
          <a:ln w="38100" cap="flat" cmpd="sng">
            <a:solidFill>
              <a:schemeClr val="lt1"/>
            </a:solidFill>
            <a:prstDash val="solid"/>
            <a:round/>
            <a:headEnd type="none" w="med" len="med"/>
            <a:tailEnd type="none" w="med" len="med"/>
          </a:ln>
        </p:spPr>
      </p:cxnSp>
      <p:cxnSp>
        <p:nvCxnSpPr>
          <p:cNvPr id="516" name="Google Shape;516;p41"/>
          <p:cNvCxnSpPr>
            <a:endCxn id="495" idx="0"/>
          </p:cNvCxnSpPr>
          <p:nvPr/>
        </p:nvCxnSpPr>
        <p:spPr>
          <a:xfrm>
            <a:off x="7652232" y="1010224"/>
            <a:ext cx="4802" cy="566100"/>
          </a:xfrm>
          <a:prstGeom prst="straightConnector1">
            <a:avLst/>
          </a:prstGeom>
          <a:noFill/>
          <a:ln w="38100" cap="flat" cmpd="sng">
            <a:solidFill>
              <a:schemeClr val="lt1"/>
            </a:solidFill>
            <a:prstDash val="solid"/>
            <a:round/>
            <a:headEnd type="none" w="med" len="med"/>
            <a:tailEnd type="none" w="med" len="med"/>
          </a:ln>
        </p:spPr>
      </p:cxnSp>
      <p:cxnSp>
        <p:nvCxnSpPr>
          <p:cNvPr id="517" name="Google Shape;517;p41"/>
          <p:cNvCxnSpPr>
            <a:endCxn id="498" idx="2"/>
          </p:cNvCxnSpPr>
          <p:nvPr/>
        </p:nvCxnSpPr>
        <p:spPr>
          <a:xfrm rot="10800000" flipH="1">
            <a:off x="1952024" y="2200925"/>
            <a:ext cx="24300" cy="380700"/>
          </a:xfrm>
          <a:prstGeom prst="straightConnector1">
            <a:avLst/>
          </a:prstGeom>
          <a:noFill/>
          <a:ln w="38100" cap="flat" cmpd="sng">
            <a:solidFill>
              <a:schemeClr val="lt1"/>
            </a:solidFill>
            <a:prstDash val="solid"/>
            <a:round/>
            <a:headEnd type="none" w="med" len="med"/>
            <a:tailEnd type="none" w="med" len="med"/>
          </a:ln>
        </p:spPr>
      </p:cxnSp>
      <p:cxnSp>
        <p:nvCxnSpPr>
          <p:cNvPr id="519" name="Google Shape;519;p41"/>
          <p:cNvCxnSpPr>
            <a:stCxn id="502" idx="2"/>
            <a:endCxn id="503" idx="0"/>
          </p:cNvCxnSpPr>
          <p:nvPr/>
        </p:nvCxnSpPr>
        <p:spPr>
          <a:xfrm>
            <a:off x="2869422" y="3158931"/>
            <a:ext cx="179403" cy="213070"/>
          </a:xfrm>
          <a:prstGeom prst="straightConnector1">
            <a:avLst/>
          </a:prstGeom>
          <a:noFill/>
          <a:ln w="9525" cap="flat" cmpd="sng">
            <a:solidFill>
              <a:schemeClr val="dk2"/>
            </a:solidFill>
            <a:prstDash val="solid"/>
            <a:round/>
            <a:headEnd type="none" w="med" len="med"/>
            <a:tailEnd type="none" w="med" len="med"/>
          </a:ln>
        </p:spPr>
      </p:cxnSp>
      <p:cxnSp>
        <p:nvCxnSpPr>
          <p:cNvPr id="520" name="Google Shape;520;p41"/>
          <p:cNvCxnSpPr>
            <a:stCxn id="502" idx="2"/>
            <a:endCxn id="503" idx="0"/>
          </p:cNvCxnSpPr>
          <p:nvPr/>
        </p:nvCxnSpPr>
        <p:spPr>
          <a:xfrm>
            <a:off x="2869422" y="3158931"/>
            <a:ext cx="179403" cy="213070"/>
          </a:xfrm>
          <a:prstGeom prst="straightConnector1">
            <a:avLst/>
          </a:prstGeom>
          <a:noFill/>
          <a:ln w="38100" cap="flat" cmpd="sng">
            <a:solidFill>
              <a:schemeClr val="lt1"/>
            </a:solidFill>
            <a:prstDash val="solid"/>
            <a:round/>
            <a:headEnd type="none" w="med" len="med"/>
            <a:tailEnd type="none" w="med" len="med"/>
          </a:ln>
        </p:spPr>
      </p:cxnSp>
      <p:cxnSp>
        <p:nvCxnSpPr>
          <p:cNvPr id="521" name="Google Shape;521;p41"/>
          <p:cNvCxnSpPr/>
          <p:nvPr/>
        </p:nvCxnSpPr>
        <p:spPr>
          <a:xfrm>
            <a:off x="771030" y="3084152"/>
            <a:ext cx="19500" cy="1668900"/>
          </a:xfrm>
          <a:prstGeom prst="straightConnector1">
            <a:avLst/>
          </a:prstGeom>
          <a:noFill/>
          <a:ln w="38100" cap="flat" cmpd="sng">
            <a:solidFill>
              <a:schemeClr val="lt1"/>
            </a:solidFill>
            <a:prstDash val="solid"/>
            <a:round/>
            <a:headEnd type="none" w="med" len="med"/>
            <a:tailEnd type="none" w="med" len="med"/>
          </a:ln>
        </p:spPr>
      </p:cxnSp>
      <p:cxnSp>
        <p:nvCxnSpPr>
          <p:cNvPr id="522" name="Google Shape;522;p41"/>
          <p:cNvCxnSpPr>
            <a:endCxn id="505" idx="1"/>
          </p:cNvCxnSpPr>
          <p:nvPr/>
        </p:nvCxnSpPr>
        <p:spPr>
          <a:xfrm>
            <a:off x="648436" y="3655339"/>
            <a:ext cx="253801" cy="0"/>
          </a:xfrm>
          <a:prstGeom prst="straightConnector1">
            <a:avLst/>
          </a:prstGeom>
          <a:noFill/>
          <a:ln w="38100" cap="flat" cmpd="sng">
            <a:solidFill>
              <a:schemeClr val="lt1"/>
            </a:solidFill>
            <a:prstDash val="solid"/>
            <a:round/>
            <a:headEnd type="none" w="med" len="med"/>
            <a:tailEnd type="none" w="med" len="med"/>
          </a:ln>
        </p:spPr>
      </p:cxnSp>
      <p:cxnSp>
        <p:nvCxnSpPr>
          <p:cNvPr id="523" name="Google Shape;523;p41"/>
          <p:cNvCxnSpPr>
            <a:endCxn id="506" idx="1"/>
          </p:cNvCxnSpPr>
          <p:nvPr/>
        </p:nvCxnSpPr>
        <p:spPr>
          <a:xfrm rot="10800000" flipH="1">
            <a:off x="639825" y="4522272"/>
            <a:ext cx="224400" cy="4802"/>
          </a:xfrm>
          <a:prstGeom prst="straightConnector1">
            <a:avLst/>
          </a:prstGeom>
          <a:noFill/>
          <a:ln w="38100" cap="flat" cmpd="sng">
            <a:solidFill>
              <a:schemeClr val="lt1"/>
            </a:solidFill>
            <a:prstDash val="solid"/>
            <a:round/>
            <a:headEnd type="none" w="med" len="med"/>
            <a:tailEnd type="none" w="med" len="med"/>
          </a:ln>
        </p:spPr>
      </p:cxnSp>
      <p:cxnSp>
        <p:nvCxnSpPr>
          <p:cNvPr id="524" name="Google Shape;524;p41"/>
          <p:cNvCxnSpPr>
            <a:stCxn id="501" idx="0"/>
          </p:cNvCxnSpPr>
          <p:nvPr/>
        </p:nvCxnSpPr>
        <p:spPr>
          <a:xfrm rot="10800000">
            <a:off x="1425330" y="2189225"/>
            <a:ext cx="9600" cy="359401"/>
          </a:xfrm>
          <a:prstGeom prst="straightConnector1">
            <a:avLst/>
          </a:prstGeom>
          <a:noFill/>
          <a:ln w="38100" cap="flat" cmpd="sng">
            <a:solidFill>
              <a:schemeClr val="lt1"/>
            </a:solidFill>
            <a:prstDash val="solid"/>
            <a:round/>
            <a:headEnd type="none" w="med" len="med"/>
            <a:tailEnd type="none" w="med" len="med"/>
          </a:ln>
        </p:spPr>
      </p:cxnSp>
      <p:cxnSp>
        <p:nvCxnSpPr>
          <p:cNvPr id="525" name="Google Shape;525;p41"/>
          <p:cNvCxnSpPr/>
          <p:nvPr/>
        </p:nvCxnSpPr>
        <p:spPr>
          <a:xfrm>
            <a:off x="761276" y="3093901"/>
            <a:ext cx="205200" cy="15001"/>
          </a:xfrm>
          <a:prstGeom prst="straightConnector1">
            <a:avLst/>
          </a:prstGeom>
          <a:noFill/>
          <a:ln w="38100" cap="flat" cmpd="sng">
            <a:solidFill>
              <a:schemeClr val="lt1"/>
            </a:solidFill>
            <a:prstDash val="solid"/>
            <a:round/>
            <a:headEnd type="none" w="med" len="med"/>
            <a:tailEnd type="none" w="med" len="med"/>
          </a:ln>
        </p:spPr>
      </p:cxnSp>
      <p:cxnSp>
        <p:nvCxnSpPr>
          <p:cNvPr id="526" name="Google Shape;526;p41"/>
          <p:cNvCxnSpPr>
            <a:cxnSpLocks/>
            <a:stCxn id="504" idx="0"/>
            <a:endCxn id="503" idx="2"/>
          </p:cNvCxnSpPr>
          <p:nvPr/>
        </p:nvCxnSpPr>
        <p:spPr>
          <a:xfrm flipV="1">
            <a:off x="3048825" y="3918603"/>
            <a:ext cx="0" cy="314149"/>
          </a:xfrm>
          <a:prstGeom prst="straightConnector1">
            <a:avLst/>
          </a:prstGeom>
          <a:noFill/>
          <a:ln w="38100" cap="flat" cmpd="sng">
            <a:solidFill>
              <a:schemeClr val="lt1"/>
            </a:solidFill>
            <a:prstDash val="solid"/>
            <a:round/>
            <a:headEnd type="none" w="med" len="med"/>
            <a:tailEnd type="none" w="med" len="med"/>
          </a:ln>
        </p:spPr>
      </p:cxnSp>
      <p:sp>
        <p:nvSpPr>
          <p:cNvPr id="527" name="Google Shape;527;p41"/>
          <p:cNvSpPr txBox="1"/>
          <p:nvPr/>
        </p:nvSpPr>
        <p:spPr>
          <a:xfrm>
            <a:off x="6750129" y="1663924"/>
            <a:ext cx="1915500" cy="1073998"/>
          </a:xfrm>
          <a:prstGeom prst="rect">
            <a:avLst/>
          </a:prstGeom>
          <a:noFill/>
          <a:ln>
            <a:noFill/>
          </a:ln>
        </p:spPr>
        <p:txBody>
          <a:bodyPr spcFirstLastPara="1" wrap="square" lIns="91426" tIns="91426" rIns="91426" bIns="91426" anchor="t" anchorCtr="0">
            <a:noAutofit/>
          </a:bodyPr>
          <a:lstStyle/>
          <a:p>
            <a:pPr algn="ctr"/>
            <a:r>
              <a:rPr lang="en" sz="2100" dirty="0">
                <a:solidFill>
                  <a:srgbClr val="FFFFFF"/>
                </a:solidFill>
                <a:latin typeface="Lobster"/>
                <a:ea typeface="Lobster"/>
                <a:cs typeface="Lobster"/>
                <a:sym typeface="Lobster"/>
              </a:rPr>
              <a:t>Connecting front-end  and back-end</a:t>
            </a:r>
            <a:endParaRPr sz="2100" dirty="0">
              <a:solidFill>
                <a:srgbClr val="FFFFFF"/>
              </a:solidFill>
              <a:latin typeface="Lobster"/>
              <a:ea typeface="Lobster"/>
              <a:cs typeface="Lobster"/>
              <a:sym typeface="Lobster"/>
            </a:endParaRPr>
          </a:p>
        </p:txBody>
      </p:sp>
      <p:cxnSp>
        <p:nvCxnSpPr>
          <p:cNvPr id="528" name="Google Shape;528;p41"/>
          <p:cNvCxnSpPr>
            <a:stCxn id="497" idx="2"/>
            <a:endCxn id="499" idx="0"/>
          </p:cNvCxnSpPr>
          <p:nvPr/>
        </p:nvCxnSpPr>
        <p:spPr>
          <a:xfrm>
            <a:off x="5122676" y="2280992"/>
            <a:ext cx="39001" cy="410700"/>
          </a:xfrm>
          <a:prstGeom prst="straightConnector1">
            <a:avLst/>
          </a:prstGeom>
          <a:noFill/>
          <a:ln w="38100" cap="flat" cmpd="sng">
            <a:solidFill>
              <a:schemeClr val="lt1"/>
            </a:solidFill>
            <a:prstDash val="solid"/>
            <a:round/>
            <a:headEnd type="none" w="med" len="med"/>
            <a:tailEnd type="none" w="med" len="med"/>
          </a:ln>
        </p:spPr>
      </p:cxnSp>
      <p:cxnSp>
        <p:nvCxnSpPr>
          <p:cNvPr id="529" name="Google Shape;529;p41"/>
          <p:cNvCxnSpPr>
            <a:stCxn id="499" idx="2"/>
            <a:endCxn id="500" idx="0"/>
          </p:cNvCxnSpPr>
          <p:nvPr/>
        </p:nvCxnSpPr>
        <p:spPr>
          <a:xfrm>
            <a:off x="5161751" y="3316202"/>
            <a:ext cx="0" cy="392400"/>
          </a:xfrm>
          <a:prstGeom prst="straightConnector1">
            <a:avLst/>
          </a:prstGeom>
          <a:noFill/>
          <a:ln w="38100" cap="flat" cmpd="sng">
            <a:solidFill>
              <a:schemeClr val="lt1"/>
            </a:solidFill>
            <a:prstDash val="solid"/>
            <a:round/>
            <a:headEnd type="none" w="med" len="med"/>
            <a:tailEnd type="none" w="med" len="med"/>
          </a:ln>
        </p:spPr>
      </p:cxnSp>
      <p:cxnSp>
        <p:nvCxnSpPr>
          <p:cNvPr id="530" name="Google Shape;530;p41"/>
          <p:cNvCxnSpPr>
            <a:stCxn id="497" idx="0"/>
          </p:cNvCxnSpPr>
          <p:nvPr/>
        </p:nvCxnSpPr>
        <p:spPr>
          <a:xfrm rot="10800000">
            <a:off x="5114279" y="1327291"/>
            <a:ext cx="8398" cy="267001"/>
          </a:xfrm>
          <a:prstGeom prst="straightConnector1">
            <a:avLst/>
          </a:prstGeom>
          <a:noFill/>
          <a:ln w="38100" cap="flat" cmpd="sng">
            <a:solidFill>
              <a:schemeClr val="lt1"/>
            </a:solidFill>
            <a:prstDash val="solid"/>
            <a:round/>
            <a:headEnd type="none" w="med" len="med"/>
            <a:tailEnd type="none" w="med" len="med"/>
          </a:ln>
        </p:spPr>
      </p:cxn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6"/>
          <p:cNvSpPr txBox="1"/>
          <p:nvPr/>
        </p:nvSpPr>
        <p:spPr>
          <a:xfrm>
            <a:off x="3135072" y="284209"/>
            <a:ext cx="2244000" cy="688800"/>
          </a:xfrm>
          <a:prstGeom prst="rect">
            <a:avLst/>
          </a:prstGeom>
          <a:noFill/>
          <a:ln>
            <a:noFill/>
          </a:ln>
        </p:spPr>
        <p:txBody>
          <a:bodyPr spcFirstLastPara="1" wrap="square" lIns="91426" tIns="91426" rIns="91426" bIns="91426" anchor="t" anchorCtr="0">
            <a:noAutofit/>
          </a:bodyPr>
          <a:lstStyle/>
          <a:p>
            <a:r>
              <a:rPr lang="en" sz="4800" b="1" dirty="0">
                <a:latin typeface="Amatic SC"/>
                <a:ea typeface="Amatic SC"/>
                <a:cs typeface="Amatic SC"/>
                <a:sym typeface="Amatic SC"/>
              </a:rPr>
              <a:t>CERTIFICATE</a:t>
            </a:r>
            <a:endParaRPr sz="4800" b="1" dirty="0">
              <a:latin typeface="Amatic SC"/>
              <a:ea typeface="Amatic SC"/>
              <a:cs typeface="Amatic SC"/>
              <a:sym typeface="Amatic SC"/>
            </a:endParaRPr>
          </a:p>
        </p:txBody>
      </p:sp>
      <p:sp>
        <p:nvSpPr>
          <p:cNvPr id="396" name="Google Shape;396;p26"/>
          <p:cNvSpPr txBox="1"/>
          <p:nvPr/>
        </p:nvSpPr>
        <p:spPr>
          <a:xfrm>
            <a:off x="412199" y="1177499"/>
            <a:ext cx="8731801" cy="3966002"/>
          </a:xfrm>
          <a:prstGeom prst="rect">
            <a:avLst/>
          </a:prstGeom>
          <a:noFill/>
          <a:ln>
            <a:noFill/>
          </a:ln>
        </p:spPr>
        <p:txBody>
          <a:bodyPr spcFirstLastPara="1" wrap="square" lIns="91426" tIns="91426" rIns="91426" bIns="91426" anchor="t" anchorCtr="0">
            <a:noAutofit/>
          </a:bodyPr>
          <a:lstStyle/>
          <a:p>
            <a:r>
              <a:rPr lang="en" sz="2201" dirty="0">
                <a:latin typeface="Oswald Regular"/>
                <a:ea typeface="Oswald Regular"/>
                <a:cs typeface="Oswald Regular"/>
                <a:sym typeface="Oswald Regular"/>
              </a:rPr>
              <a:t>This  is  to  certify  that ‘Swati’  of  class  XII-Science ‘A’  has  prepared  the  report  on  the project entitled ‘Time table’. The  report  is  the  result  of  her  efforts  and  endeavors.</a:t>
            </a:r>
            <a:endParaRPr sz="2201" dirty="0">
              <a:latin typeface="Oswald Regular"/>
              <a:ea typeface="Oswald Regular"/>
              <a:cs typeface="Oswald Regular"/>
              <a:sym typeface="Oswald Regular"/>
            </a:endParaRPr>
          </a:p>
          <a:p>
            <a:r>
              <a:rPr lang="en" sz="2201" dirty="0">
                <a:latin typeface="Oswald Regular"/>
                <a:ea typeface="Oswald Regular"/>
                <a:cs typeface="Oswald Regular"/>
                <a:sym typeface="Oswald Regular"/>
              </a:rPr>
              <a:t>The  report  is  found  worthy  of  acceptance  as  final  project  report  for  the  subject  Computer Science  of class  XII. </a:t>
            </a:r>
            <a:r>
              <a:rPr lang="en-IN" sz="2201" dirty="0">
                <a:latin typeface="Oswald Regular"/>
                <a:ea typeface="Oswald Regular"/>
                <a:cs typeface="Oswald Regular"/>
                <a:sym typeface="Oswald Regular"/>
              </a:rPr>
              <a:t>S</a:t>
            </a:r>
            <a:r>
              <a:rPr lang="en" sz="2201" dirty="0">
                <a:latin typeface="Oswald Regular"/>
                <a:ea typeface="Oswald Regular"/>
                <a:cs typeface="Oswald Regular"/>
                <a:sym typeface="Oswald Regular"/>
              </a:rPr>
              <a:t>he  has  prepared   the  report  under  my  guidance.</a:t>
            </a:r>
            <a:endParaRPr sz="2201" dirty="0">
              <a:latin typeface="Oswald Regular"/>
              <a:ea typeface="Oswald Regular"/>
              <a:cs typeface="Oswald Regular"/>
              <a:sym typeface="Oswald Regular"/>
            </a:endParaRPr>
          </a:p>
          <a:p>
            <a:endParaRPr sz="2201" dirty="0">
              <a:latin typeface="Oswald Regular"/>
              <a:ea typeface="Oswald Regular"/>
              <a:cs typeface="Oswald Regular"/>
              <a:sym typeface="Oswald Regular"/>
            </a:endParaRPr>
          </a:p>
          <a:p>
            <a:r>
              <a:rPr lang="en" sz="2201" dirty="0">
                <a:latin typeface="Oswald Regular"/>
                <a:ea typeface="Oswald Regular"/>
                <a:cs typeface="Oswald Regular"/>
                <a:sym typeface="Oswald Regular"/>
              </a:rPr>
              <a:t>Teacher’s                  Principal                           External                   Date</a:t>
            </a:r>
            <a:endParaRPr sz="2201" dirty="0">
              <a:latin typeface="Oswald Regular"/>
              <a:ea typeface="Oswald Regular"/>
              <a:cs typeface="Oswald Regular"/>
              <a:sym typeface="Oswald Regular"/>
            </a:endParaRPr>
          </a:p>
          <a:p>
            <a:r>
              <a:rPr lang="en" sz="2201" dirty="0">
                <a:latin typeface="Oswald Regular"/>
                <a:ea typeface="Oswald Regular"/>
                <a:cs typeface="Oswald Regular"/>
                <a:sym typeface="Oswald Regular"/>
              </a:rPr>
              <a:t>signature                                                            Examiner</a:t>
            </a:r>
            <a:endParaRPr sz="2201" dirty="0">
              <a:latin typeface="Oswald Regular"/>
              <a:ea typeface="Oswald Regular"/>
              <a:cs typeface="Oswald Regular"/>
              <a:sym typeface="Oswald Regular"/>
            </a:endParaRPr>
          </a:p>
          <a:p>
            <a:r>
              <a:rPr lang="en" sz="2201" dirty="0">
                <a:latin typeface="Oswald Regular"/>
                <a:ea typeface="Oswald Regular"/>
                <a:cs typeface="Oswald Regular"/>
                <a:sym typeface="Oswald Regular"/>
              </a:rPr>
              <a:t>                                     </a:t>
            </a:r>
            <a:endParaRPr sz="2201" dirty="0">
              <a:latin typeface="Oswald Regular"/>
              <a:ea typeface="Oswald Regular"/>
              <a:cs typeface="Oswald Regular"/>
              <a:sym typeface="Oswald Regular"/>
            </a:endParaRPr>
          </a:p>
          <a:p>
            <a:endParaRPr sz="2201" dirty="0"/>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2"/>
          <p:cNvSpPr txBox="1"/>
          <p:nvPr/>
        </p:nvSpPr>
        <p:spPr>
          <a:xfrm>
            <a:off x="-247136" y="754330"/>
            <a:ext cx="9144001" cy="699900"/>
          </a:xfrm>
          <a:prstGeom prst="rect">
            <a:avLst/>
          </a:prstGeom>
          <a:noFill/>
          <a:ln>
            <a:noFill/>
          </a:ln>
        </p:spPr>
        <p:txBody>
          <a:bodyPr spcFirstLastPara="1" wrap="square" lIns="91426" tIns="91426" rIns="91426" bIns="91426" anchor="t" anchorCtr="0">
            <a:noAutofit/>
          </a:bodyPr>
          <a:lstStyle/>
          <a:p>
            <a:pPr algn="ctr"/>
            <a:r>
              <a:rPr lang="en" sz="5499" b="1" dirty="0">
                <a:solidFill>
                  <a:srgbClr val="4C1130"/>
                </a:solidFill>
                <a:latin typeface="Amatic SC"/>
                <a:ea typeface="Amatic SC"/>
                <a:cs typeface="Amatic SC"/>
                <a:sym typeface="Amatic SC"/>
              </a:rPr>
              <a:t>Modules  And Packages  Used</a:t>
            </a:r>
            <a:endParaRPr sz="5499" b="1" dirty="0">
              <a:solidFill>
                <a:srgbClr val="4C1130"/>
              </a:solidFill>
              <a:latin typeface="Amatic SC"/>
              <a:ea typeface="Amatic SC"/>
              <a:cs typeface="Amatic SC"/>
              <a:sym typeface="Amatic SC"/>
            </a:endParaRPr>
          </a:p>
        </p:txBody>
      </p:sp>
      <p:sp>
        <p:nvSpPr>
          <p:cNvPr id="536" name="Google Shape;536;p42"/>
          <p:cNvSpPr txBox="1"/>
          <p:nvPr/>
        </p:nvSpPr>
        <p:spPr>
          <a:xfrm>
            <a:off x="1503027" y="1454230"/>
            <a:ext cx="7007403" cy="2508299"/>
          </a:xfrm>
          <a:prstGeom prst="rect">
            <a:avLst/>
          </a:prstGeom>
          <a:noFill/>
          <a:ln>
            <a:noFill/>
          </a:ln>
        </p:spPr>
        <p:txBody>
          <a:bodyPr spcFirstLastPara="1" wrap="square" lIns="91426" tIns="91426" rIns="91426" bIns="91426" anchor="t" anchorCtr="0">
            <a:noAutofit/>
          </a:bodyPr>
          <a:lstStyle/>
          <a:p>
            <a:endParaRPr sz="3001">
              <a:solidFill>
                <a:srgbClr val="434343"/>
              </a:solidFill>
              <a:latin typeface="Lobster"/>
              <a:ea typeface="Lobster"/>
              <a:cs typeface="Lobster"/>
              <a:sym typeface="Lobster"/>
            </a:endParaRPr>
          </a:p>
          <a:p>
            <a:pPr marL="457199" indent="-419097">
              <a:buClr>
                <a:srgbClr val="434343"/>
              </a:buClr>
              <a:buSzPts val="3000"/>
              <a:buFont typeface="Lobster"/>
              <a:buChar char="➢"/>
            </a:pPr>
            <a:r>
              <a:rPr lang="en" sz="3001">
                <a:solidFill>
                  <a:srgbClr val="434343"/>
                </a:solidFill>
                <a:latin typeface="Lobster"/>
                <a:ea typeface="Lobster"/>
                <a:cs typeface="Lobster"/>
                <a:sym typeface="Lobster"/>
              </a:rPr>
              <a:t>Tkinter</a:t>
            </a:r>
            <a:endParaRPr sz="3001">
              <a:solidFill>
                <a:srgbClr val="434343"/>
              </a:solidFill>
              <a:latin typeface="Lobster"/>
              <a:ea typeface="Lobster"/>
              <a:cs typeface="Lobster"/>
              <a:sym typeface="Lobster"/>
            </a:endParaRPr>
          </a:p>
          <a:p>
            <a:pPr marL="457199" indent="-419097">
              <a:buClr>
                <a:srgbClr val="434343"/>
              </a:buClr>
              <a:buSzPts val="3000"/>
              <a:buFont typeface="Lobster"/>
              <a:buChar char="➢"/>
            </a:pPr>
            <a:r>
              <a:rPr lang="en" sz="3001">
                <a:solidFill>
                  <a:srgbClr val="434343"/>
                </a:solidFill>
                <a:latin typeface="Lobster"/>
                <a:ea typeface="Lobster"/>
                <a:cs typeface="Lobster"/>
                <a:sym typeface="Lobster"/>
              </a:rPr>
              <a:t>Tabulate</a:t>
            </a:r>
            <a:endParaRPr sz="3001">
              <a:solidFill>
                <a:srgbClr val="434343"/>
              </a:solidFill>
              <a:latin typeface="Lobster"/>
              <a:ea typeface="Lobster"/>
              <a:cs typeface="Lobster"/>
              <a:sym typeface="Lobster"/>
            </a:endParaRPr>
          </a:p>
          <a:p>
            <a:pPr marL="457199" indent="-419097">
              <a:buClr>
                <a:srgbClr val="434343"/>
              </a:buClr>
              <a:buSzPts val="3000"/>
              <a:buFont typeface="Lobster"/>
              <a:buChar char="➢"/>
            </a:pPr>
            <a:r>
              <a:rPr lang="en" sz="3001">
                <a:solidFill>
                  <a:srgbClr val="434343"/>
                </a:solidFill>
                <a:latin typeface="Lobster"/>
                <a:ea typeface="Lobster"/>
                <a:cs typeface="Lobster"/>
                <a:sym typeface="Lobster"/>
              </a:rPr>
              <a:t>Pillow</a:t>
            </a:r>
            <a:endParaRPr sz="3001">
              <a:solidFill>
                <a:srgbClr val="434343"/>
              </a:solidFill>
              <a:latin typeface="Lobster"/>
              <a:ea typeface="Lobster"/>
              <a:cs typeface="Lobster"/>
              <a:sym typeface="Lobster"/>
            </a:endParaRPr>
          </a:p>
          <a:p>
            <a:pPr marL="457199" indent="-419097">
              <a:buClr>
                <a:srgbClr val="434343"/>
              </a:buClr>
              <a:buSzPts val="3000"/>
              <a:buFont typeface="Lobster"/>
              <a:buChar char="➢"/>
            </a:pPr>
            <a:r>
              <a:rPr lang="en" sz="3001">
                <a:solidFill>
                  <a:srgbClr val="434343"/>
                </a:solidFill>
                <a:latin typeface="Lobster"/>
                <a:ea typeface="Lobster"/>
                <a:cs typeface="Lobster"/>
                <a:sym typeface="Lobster"/>
              </a:rPr>
              <a:t>MySQL connector/ pymysql</a:t>
            </a:r>
            <a:endParaRPr sz="3001">
              <a:solidFill>
                <a:srgbClr val="434343"/>
              </a:solidFill>
              <a:latin typeface="Lobster"/>
              <a:ea typeface="Lobster"/>
              <a:cs typeface="Lobster"/>
              <a:sym typeface="Lobster"/>
            </a:endParaRP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3"/>
          <p:cNvSpPr txBox="1"/>
          <p:nvPr/>
        </p:nvSpPr>
        <p:spPr>
          <a:xfrm>
            <a:off x="10087025" y="1888550"/>
            <a:ext cx="1666500" cy="501300"/>
          </a:xfrm>
          <a:prstGeom prst="rect">
            <a:avLst/>
          </a:prstGeom>
          <a:noFill/>
          <a:ln>
            <a:noFill/>
          </a:ln>
        </p:spPr>
        <p:txBody>
          <a:bodyPr spcFirstLastPara="1" wrap="square" lIns="91426" tIns="91426" rIns="91426" bIns="91426" anchor="t" anchorCtr="0">
            <a:noAutofit/>
          </a:bodyPr>
          <a:lstStyle/>
          <a:p>
            <a:endParaRPr sz="1801">
              <a:latin typeface="Roboto"/>
              <a:ea typeface="Roboto"/>
              <a:cs typeface="Roboto"/>
              <a:sym typeface="Roboto"/>
            </a:endParaRPr>
          </a:p>
        </p:txBody>
      </p:sp>
      <p:sp>
        <p:nvSpPr>
          <p:cNvPr id="542" name="Google Shape;542;p43"/>
          <p:cNvSpPr txBox="1"/>
          <p:nvPr/>
        </p:nvSpPr>
        <p:spPr>
          <a:xfrm>
            <a:off x="-1" y="182884"/>
            <a:ext cx="9144002" cy="833100"/>
          </a:xfrm>
          <a:prstGeom prst="rect">
            <a:avLst/>
          </a:prstGeom>
          <a:noFill/>
          <a:ln>
            <a:noFill/>
          </a:ln>
        </p:spPr>
        <p:txBody>
          <a:bodyPr spcFirstLastPara="1" wrap="square" lIns="91426" tIns="91426" rIns="91426" bIns="91426" anchor="t" anchorCtr="0">
            <a:noAutofit/>
          </a:bodyPr>
          <a:lstStyle/>
          <a:p>
            <a:pPr algn="ctr"/>
            <a:r>
              <a:rPr lang="en" sz="4800" b="1" dirty="0">
                <a:latin typeface="Amatic SC"/>
                <a:ea typeface="Amatic SC"/>
                <a:cs typeface="Amatic SC"/>
                <a:sym typeface="Amatic SC"/>
              </a:rPr>
              <a:t>Algorithm  Of   Project</a:t>
            </a:r>
            <a:endParaRPr sz="4800" b="1" dirty="0">
              <a:latin typeface="Amatic SC"/>
              <a:ea typeface="Amatic SC"/>
              <a:cs typeface="Amatic SC"/>
              <a:sym typeface="Amatic SC"/>
            </a:endParaRPr>
          </a:p>
          <a:p>
            <a:pPr algn="ctr"/>
            <a:endParaRPr sz="4800" b="1" dirty="0">
              <a:latin typeface="Amatic SC"/>
              <a:ea typeface="Amatic SC"/>
              <a:cs typeface="Amatic SC"/>
              <a:sym typeface="Amatic SC"/>
            </a:endParaRPr>
          </a:p>
        </p:txBody>
      </p:sp>
      <p:sp>
        <p:nvSpPr>
          <p:cNvPr id="543" name="Google Shape;543;p43"/>
          <p:cNvSpPr txBox="1"/>
          <p:nvPr/>
        </p:nvSpPr>
        <p:spPr>
          <a:xfrm>
            <a:off x="828680" y="1124490"/>
            <a:ext cx="7817548" cy="3715497"/>
          </a:xfrm>
          <a:prstGeom prst="rect">
            <a:avLst/>
          </a:prstGeom>
          <a:noFill/>
          <a:ln>
            <a:noFill/>
          </a:ln>
        </p:spPr>
        <p:txBody>
          <a:bodyPr spcFirstLastPara="1" wrap="square" lIns="91426" tIns="91426" rIns="91426" bIns="91426" anchor="t" anchorCtr="0">
            <a:noAutofit/>
          </a:bodyPr>
          <a:lstStyle/>
          <a:p>
            <a:r>
              <a:rPr lang="en" sz="2700" dirty="0">
                <a:latin typeface="Oswald"/>
                <a:ea typeface="Oswald"/>
                <a:cs typeface="Oswald"/>
                <a:sym typeface="Oswald"/>
              </a:rPr>
              <a:t>For Back End :</a:t>
            </a:r>
            <a:endParaRPr sz="2700" dirty="0">
              <a:latin typeface="Oswald"/>
              <a:ea typeface="Oswald"/>
              <a:cs typeface="Oswald"/>
              <a:sym typeface="Oswald"/>
            </a:endParaRPr>
          </a:p>
          <a:p>
            <a:r>
              <a:rPr lang="en" sz="2700" dirty="0">
                <a:latin typeface="Oswald"/>
                <a:ea typeface="Oswald"/>
                <a:cs typeface="Oswald"/>
                <a:sym typeface="Oswald"/>
              </a:rPr>
              <a:t> ⦁	Create a database with a suitable name with the required tables in it.</a:t>
            </a:r>
            <a:endParaRPr sz="2700" dirty="0">
              <a:latin typeface="Oswald"/>
              <a:ea typeface="Oswald"/>
              <a:cs typeface="Oswald"/>
              <a:sym typeface="Oswald"/>
            </a:endParaRPr>
          </a:p>
          <a:p>
            <a:r>
              <a:rPr lang="en" sz="2700" dirty="0">
                <a:latin typeface="Oswald"/>
                <a:ea typeface="Oswald"/>
                <a:cs typeface="Oswald"/>
                <a:sym typeface="Oswald"/>
              </a:rPr>
              <a:t> ⦁	Create the required number of columns for each and every detail.</a:t>
            </a:r>
            <a:endParaRPr sz="2700" dirty="0">
              <a:latin typeface="Oswald"/>
              <a:ea typeface="Oswald"/>
              <a:cs typeface="Oswald"/>
              <a:sym typeface="Oswald"/>
            </a:endParaRPr>
          </a:p>
          <a:p>
            <a:r>
              <a:rPr lang="en" sz="2700" dirty="0">
                <a:latin typeface="Oswald"/>
                <a:ea typeface="Oswald"/>
                <a:cs typeface="Oswald"/>
                <a:sym typeface="Oswald"/>
              </a:rPr>
              <a:t> ⦁	Connect the python program with the  MySQL. </a:t>
            </a:r>
            <a:endParaRPr sz="2700" dirty="0">
              <a:latin typeface="Oswald"/>
              <a:ea typeface="Oswald"/>
              <a:cs typeface="Oswald"/>
              <a:sym typeface="Oswald"/>
            </a:endParaRPr>
          </a:p>
          <a:p>
            <a:pPr marL="457199" indent="-336550">
              <a:buSzPts val="1700"/>
              <a:buFont typeface="Oswald"/>
              <a:buChar char="●"/>
            </a:pPr>
            <a:r>
              <a:rPr lang="en" sz="2700" dirty="0">
                <a:latin typeface="Oswald"/>
                <a:ea typeface="Oswald"/>
                <a:cs typeface="Oswald"/>
                <a:sym typeface="Oswald"/>
              </a:rPr>
              <a:t>      Make important function for  use.</a:t>
            </a:r>
            <a:endParaRPr sz="2700" dirty="0">
              <a:latin typeface="Oswald"/>
              <a:ea typeface="Oswald"/>
              <a:cs typeface="Oswald"/>
              <a:sym typeface="Oswald"/>
            </a:endParaRPr>
          </a:p>
          <a:p>
            <a:pPr marL="457199" indent="-336550">
              <a:buSzPts val="1700"/>
              <a:buFont typeface="Oswald"/>
              <a:buChar char="●"/>
            </a:pPr>
            <a:r>
              <a:rPr lang="en" sz="2500" dirty="0">
                <a:latin typeface="Oswald"/>
                <a:ea typeface="Oswald"/>
                <a:cs typeface="Oswald"/>
                <a:sym typeface="Oswald"/>
              </a:rPr>
              <a:t>      Save the program as the package.</a:t>
            </a:r>
            <a:endParaRPr sz="2500" dirty="0">
              <a:latin typeface="Oswald"/>
              <a:ea typeface="Oswald"/>
              <a:cs typeface="Oswald"/>
              <a:sym typeface="Oswald"/>
            </a:endParaRPr>
          </a:p>
          <a:p>
            <a:endParaRPr sz="2700" dirty="0">
              <a:latin typeface="Oswald"/>
              <a:ea typeface="Oswald"/>
              <a:cs typeface="Oswald"/>
              <a:sym typeface="Oswald"/>
            </a:endParaRPr>
          </a:p>
          <a:p>
            <a:endParaRPr sz="2700" dirty="0">
              <a:latin typeface="Oswald"/>
              <a:ea typeface="Oswald"/>
              <a:cs typeface="Oswald"/>
              <a:sym typeface="Oswald"/>
            </a:endParaRP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grpSp>
        <p:nvGrpSpPr>
          <p:cNvPr id="548" name="Google Shape;548;p44"/>
          <p:cNvGrpSpPr/>
          <p:nvPr/>
        </p:nvGrpSpPr>
        <p:grpSpPr>
          <a:xfrm rot="10800000" flipH="1">
            <a:off x="8546478" y="6"/>
            <a:ext cx="597525" cy="1743076"/>
            <a:chOff x="8631458" y="4347575"/>
            <a:chExt cx="597525" cy="795925"/>
          </a:xfrm>
        </p:grpSpPr>
        <p:sp>
          <p:nvSpPr>
            <p:cNvPr id="549" name="Google Shape;549;p44"/>
            <p:cNvSpPr/>
            <p:nvPr/>
          </p:nvSpPr>
          <p:spPr>
            <a:xfrm flipH="1">
              <a:off x="8764883" y="4347575"/>
              <a:ext cx="464100" cy="795900"/>
            </a:xfrm>
            <a:prstGeom prst="rect">
              <a:avLst/>
            </a:prstGeom>
            <a:solidFill>
              <a:schemeClr val="lt1"/>
            </a:solidFill>
            <a:ln>
              <a:noFill/>
            </a:ln>
          </p:spPr>
          <p:txBody>
            <a:bodyPr spcFirstLastPara="1" wrap="square" lIns="91426" tIns="91426" rIns="91426" bIns="91426" anchor="ctr" anchorCtr="0">
              <a:noAutofit/>
            </a:bodyPr>
            <a:lstStyle/>
            <a:p>
              <a:endParaRPr sz="1801"/>
            </a:p>
          </p:txBody>
        </p:sp>
        <p:sp>
          <p:nvSpPr>
            <p:cNvPr id="550" name="Google Shape;550;p44"/>
            <p:cNvSpPr/>
            <p:nvPr/>
          </p:nvSpPr>
          <p:spPr>
            <a:xfrm flipH="1">
              <a:off x="8631458" y="4603500"/>
              <a:ext cx="314100" cy="540000"/>
            </a:xfrm>
            <a:prstGeom prst="rect">
              <a:avLst/>
            </a:prstGeom>
            <a:solidFill>
              <a:schemeClr val="accent2"/>
            </a:solidFill>
            <a:ln>
              <a:noFill/>
            </a:ln>
          </p:spPr>
          <p:txBody>
            <a:bodyPr spcFirstLastPara="1" wrap="square" lIns="91426" tIns="91426" rIns="91426" bIns="91426" anchor="ctr" anchorCtr="0">
              <a:noAutofit/>
            </a:bodyPr>
            <a:lstStyle/>
            <a:p>
              <a:endParaRPr sz="1801"/>
            </a:p>
          </p:txBody>
        </p:sp>
      </p:grpSp>
      <p:sp>
        <p:nvSpPr>
          <p:cNvPr id="551" name="Google Shape;551;p44"/>
          <p:cNvSpPr txBox="1"/>
          <p:nvPr/>
        </p:nvSpPr>
        <p:spPr>
          <a:xfrm>
            <a:off x="888154" y="400205"/>
            <a:ext cx="7873200" cy="5143499"/>
          </a:xfrm>
          <a:prstGeom prst="rect">
            <a:avLst/>
          </a:prstGeom>
          <a:noFill/>
          <a:ln>
            <a:noFill/>
          </a:ln>
        </p:spPr>
        <p:txBody>
          <a:bodyPr spcFirstLastPara="1" wrap="square" lIns="91426" tIns="91426" rIns="91426" bIns="91426" anchor="t" anchorCtr="0">
            <a:noAutofit/>
          </a:bodyPr>
          <a:lstStyle/>
          <a:p>
            <a:endParaRPr sz="2700">
              <a:latin typeface="Oswald"/>
              <a:ea typeface="Oswald"/>
              <a:cs typeface="Oswald"/>
              <a:sym typeface="Oswald"/>
            </a:endParaRPr>
          </a:p>
          <a:p>
            <a:r>
              <a:rPr lang="en" sz="2601">
                <a:latin typeface="Oswald"/>
                <a:ea typeface="Oswald"/>
                <a:cs typeface="Oswald"/>
                <a:sym typeface="Oswald"/>
              </a:rPr>
              <a:t>To Create Front Environment: </a:t>
            </a:r>
            <a:endParaRPr sz="2601">
              <a:latin typeface="Oswald"/>
              <a:ea typeface="Oswald"/>
              <a:cs typeface="Oswald"/>
              <a:sym typeface="Oswald"/>
            </a:endParaRPr>
          </a:p>
          <a:p>
            <a:r>
              <a:rPr lang="en" sz="2601">
                <a:latin typeface="Oswald"/>
                <a:ea typeface="Oswald"/>
                <a:cs typeface="Oswald"/>
                <a:sym typeface="Oswald"/>
              </a:rPr>
              <a:t>⦁	Create a  frame using tkinter library</a:t>
            </a:r>
            <a:endParaRPr sz="2601">
              <a:latin typeface="Oswald"/>
              <a:ea typeface="Oswald"/>
              <a:cs typeface="Oswald"/>
              <a:sym typeface="Oswald"/>
            </a:endParaRPr>
          </a:p>
          <a:p>
            <a:r>
              <a:rPr lang="en" sz="2601">
                <a:latin typeface="Oswald"/>
                <a:ea typeface="Oswald"/>
                <a:cs typeface="Oswald"/>
                <a:sym typeface="Oswald"/>
              </a:rPr>
              <a:t>⦁	Create buttons and text boxes</a:t>
            </a:r>
            <a:endParaRPr sz="2601">
              <a:latin typeface="Oswald"/>
              <a:ea typeface="Oswald"/>
              <a:cs typeface="Oswald"/>
              <a:sym typeface="Oswald"/>
            </a:endParaRPr>
          </a:p>
          <a:p>
            <a:r>
              <a:rPr lang="en" sz="2601">
                <a:latin typeface="Oswald"/>
                <a:ea typeface="Oswald"/>
                <a:cs typeface="Oswald"/>
                <a:sym typeface="Oswald"/>
              </a:rPr>
              <a:t>⦁	Name the labels and the main title for project</a:t>
            </a:r>
            <a:endParaRPr sz="2601">
              <a:latin typeface="Oswald"/>
              <a:ea typeface="Oswald"/>
              <a:cs typeface="Oswald"/>
              <a:sym typeface="Oswald"/>
            </a:endParaRPr>
          </a:p>
          <a:p>
            <a:r>
              <a:rPr lang="en" sz="2601">
                <a:latin typeface="Oswald"/>
                <a:ea typeface="Oswald"/>
                <a:cs typeface="Oswald"/>
                <a:sym typeface="Oswald"/>
              </a:rPr>
              <a:t>⦁	Create the buttons required and a display window   aside to show entered details</a:t>
            </a:r>
            <a:endParaRPr sz="2601">
              <a:latin typeface="Oswald"/>
              <a:ea typeface="Oswald"/>
              <a:cs typeface="Oswald"/>
              <a:sym typeface="Oswald"/>
            </a:endParaRPr>
          </a:p>
          <a:p>
            <a:r>
              <a:rPr lang="en" sz="2601">
                <a:latin typeface="Oswald"/>
                <a:ea typeface="Oswald"/>
                <a:cs typeface="Oswald"/>
                <a:sym typeface="Oswald"/>
              </a:rPr>
              <a:t>⦁	Create the functions required to operate the buttons and to display the details</a:t>
            </a:r>
            <a:endParaRPr sz="2700">
              <a:latin typeface="Oswald"/>
              <a:ea typeface="Oswald"/>
              <a:cs typeface="Oswald"/>
              <a:sym typeface="Oswald"/>
            </a:endParaRPr>
          </a:p>
          <a:p>
            <a:endParaRPr sz="2700">
              <a:latin typeface="Oswald"/>
              <a:ea typeface="Oswald"/>
              <a:cs typeface="Oswald"/>
              <a:sym typeface="Oswald"/>
            </a:endParaRP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pic>
        <p:nvPicPr>
          <p:cNvPr id="556" name="Google Shape;556;p45"/>
          <p:cNvPicPr preferRelativeResize="0"/>
          <p:nvPr/>
        </p:nvPicPr>
        <p:blipFill rotWithShape="1">
          <a:blip r:embed="rId3">
            <a:alphaModFix/>
          </a:blip>
          <a:srcRect l="-3290" t="7948" r="3289" b="7940"/>
          <a:stretch/>
        </p:blipFill>
        <p:spPr>
          <a:xfrm>
            <a:off x="98952" y="858903"/>
            <a:ext cx="8602124" cy="4069900"/>
          </a:xfrm>
          <a:prstGeom prst="rect">
            <a:avLst/>
          </a:prstGeom>
          <a:noFill/>
          <a:ln>
            <a:noFill/>
          </a:ln>
        </p:spPr>
      </p:pic>
      <p:sp>
        <p:nvSpPr>
          <p:cNvPr id="557" name="Google Shape;557;p45"/>
          <p:cNvSpPr txBox="1"/>
          <p:nvPr/>
        </p:nvSpPr>
        <p:spPr>
          <a:xfrm>
            <a:off x="-1" y="5"/>
            <a:ext cx="9144002" cy="858900"/>
          </a:xfrm>
          <a:prstGeom prst="rect">
            <a:avLst/>
          </a:prstGeom>
          <a:noFill/>
          <a:ln>
            <a:noFill/>
          </a:ln>
        </p:spPr>
        <p:txBody>
          <a:bodyPr spcFirstLastPara="1" wrap="square" lIns="91426" tIns="91426" rIns="91426" bIns="91426" anchor="t" anchorCtr="0">
            <a:noAutofit/>
          </a:bodyPr>
          <a:lstStyle/>
          <a:p>
            <a:pPr algn="ctr"/>
            <a:r>
              <a:rPr lang="en" sz="4800" b="1" dirty="0">
                <a:latin typeface="Amatic SC"/>
                <a:ea typeface="Amatic SC"/>
                <a:cs typeface="Amatic SC"/>
                <a:sym typeface="Amatic SC"/>
              </a:rPr>
              <a:t>Code of the project</a:t>
            </a:r>
            <a:endParaRPr sz="1801" dirty="0"/>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pic>
        <p:nvPicPr>
          <p:cNvPr id="562" name="Google Shape;562;p46"/>
          <p:cNvPicPr preferRelativeResize="0"/>
          <p:nvPr/>
        </p:nvPicPr>
        <p:blipFill rotWithShape="1">
          <a:blip r:embed="rId3">
            <a:alphaModFix/>
          </a:blip>
          <a:srcRect t="8200" r="5096" b="6285"/>
          <a:stretch/>
        </p:blipFill>
        <p:spPr>
          <a:xfrm>
            <a:off x="-1" y="4"/>
            <a:ext cx="9144002" cy="5143499"/>
          </a:xfrm>
          <a:prstGeom prst="rect">
            <a:avLst/>
          </a:prstGeom>
          <a:noFill/>
          <a:ln>
            <a:noFill/>
          </a:ln>
        </p:spPr>
      </p:pic>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47"/>
          <p:cNvPicPr preferRelativeResize="0"/>
          <p:nvPr/>
        </p:nvPicPr>
        <p:blipFill rotWithShape="1">
          <a:blip r:embed="rId3">
            <a:alphaModFix/>
          </a:blip>
          <a:srcRect t="9160" b="6329"/>
          <a:stretch/>
        </p:blipFill>
        <p:spPr>
          <a:xfrm>
            <a:off x="428978" y="896753"/>
            <a:ext cx="8286052" cy="4089426"/>
          </a:xfrm>
          <a:prstGeom prst="rect">
            <a:avLst/>
          </a:prstGeom>
          <a:noFill/>
          <a:ln>
            <a:noFill/>
          </a:ln>
        </p:spPr>
      </p:pic>
      <p:sp>
        <p:nvSpPr>
          <p:cNvPr id="568" name="Google Shape;568;p47"/>
          <p:cNvSpPr txBox="1"/>
          <p:nvPr/>
        </p:nvSpPr>
        <p:spPr>
          <a:xfrm>
            <a:off x="3" y="39051"/>
            <a:ext cx="9076802" cy="771001"/>
          </a:xfrm>
          <a:prstGeom prst="rect">
            <a:avLst/>
          </a:prstGeom>
          <a:noFill/>
          <a:ln>
            <a:noFill/>
          </a:ln>
        </p:spPr>
        <p:txBody>
          <a:bodyPr spcFirstLastPara="1" wrap="square" lIns="91426" tIns="91426" rIns="91426" bIns="91426" anchor="t" anchorCtr="0">
            <a:noAutofit/>
          </a:bodyPr>
          <a:lstStyle/>
          <a:p>
            <a:pPr algn="ctr"/>
            <a:r>
              <a:rPr lang="en" sz="4201" b="1">
                <a:latin typeface="Caveat"/>
                <a:ea typeface="Caveat"/>
                <a:cs typeface="Caveat"/>
                <a:sym typeface="Caveat"/>
              </a:rPr>
              <a:t>Front end code</a:t>
            </a:r>
            <a:endParaRPr sz="4201" b="1">
              <a:latin typeface="Caveat"/>
              <a:ea typeface="Caveat"/>
              <a:cs typeface="Caveat"/>
              <a:sym typeface="Caveat"/>
            </a:endParaRPr>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p48"/>
          <p:cNvPicPr preferRelativeResize="0"/>
          <p:nvPr/>
        </p:nvPicPr>
        <p:blipFill rotWithShape="1">
          <a:blip r:embed="rId3">
            <a:alphaModFix/>
          </a:blip>
          <a:srcRect t="8551" b="7941"/>
          <a:stretch/>
        </p:blipFill>
        <p:spPr>
          <a:xfrm>
            <a:off x="-1" y="4"/>
            <a:ext cx="9144002" cy="5143499"/>
          </a:xfrm>
          <a:prstGeom prst="rect">
            <a:avLst/>
          </a:prstGeom>
          <a:noFill/>
          <a:ln>
            <a:noFill/>
          </a:ln>
        </p:spPr>
      </p:pic>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78" name="Google Shape;578;p49"/>
          <p:cNvPicPr preferRelativeResize="0"/>
          <p:nvPr/>
        </p:nvPicPr>
        <p:blipFill rotWithShape="1">
          <a:blip r:embed="rId3">
            <a:alphaModFix/>
          </a:blip>
          <a:srcRect t="8353" b="6929"/>
          <a:stretch/>
        </p:blipFill>
        <p:spPr>
          <a:xfrm>
            <a:off x="-1" y="4"/>
            <a:ext cx="9144002" cy="5143499"/>
          </a:xfrm>
          <a:prstGeom prst="rect">
            <a:avLst/>
          </a:prstGeom>
          <a:noFill/>
          <a:ln>
            <a:noFill/>
          </a:ln>
        </p:spPr>
      </p:pic>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583" name="Google Shape;583;p50"/>
          <p:cNvPicPr preferRelativeResize="0"/>
          <p:nvPr/>
        </p:nvPicPr>
        <p:blipFill rotWithShape="1">
          <a:blip r:embed="rId3">
            <a:alphaModFix/>
          </a:blip>
          <a:srcRect t="9109" b="6230"/>
          <a:stretch/>
        </p:blipFill>
        <p:spPr>
          <a:xfrm>
            <a:off x="49622" y="4"/>
            <a:ext cx="9094380" cy="5143499"/>
          </a:xfrm>
          <a:prstGeom prst="rect">
            <a:avLst/>
          </a:prstGeom>
          <a:noFill/>
          <a:ln>
            <a:noFill/>
          </a:ln>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pic>
        <p:nvPicPr>
          <p:cNvPr id="588" name="Google Shape;588;p51"/>
          <p:cNvPicPr preferRelativeResize="0"/>
          <p:nvPr/>
        </p:nvPicPr>
        <p:blipFill rotWithShape="1">
          <a:blip r:embed="rId3">
            <a:alphaModFix/>
          </a:blip>
          <a:srcRect t="8124" b="6892"/>
          <a:stretch/>
        </p:blipFill>
        <p:spPr>
          <a:xfrm>
            <a:off x="-1" y="4"/>
            <a:ext cx="9144002" cy="5143499"/>
          </a:xfrm>
          <a:prstGeom prst="rect">
            <a:avLst/>
          </a:prstGeom>
          <a:noFill/>
          <a:ln>
            <a:noFill/>
          </a:ln>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7"/>
          <p:cNvSpPr txBox="1"/>
          <p:nvPr/>
        </p:nvSpPr>
        <p:spPr>
          <a:xfrm>
            <a:off x="2557947" y="154463"/>
            <a:ext cx="3632700" cy="710997"/>
          </a:xfrm>
          <a:prstGeom prst="rect">
            <a:avLst/>
          </a:prstGeom>
          <a:noFill/>
          <a:ln>
            <a:noFill/>
          </a:ln>
        </p:spPr>
        <p:txBody>
          <a:bodyPr spcFirstLastPara="1" wrap="square" lIns="91426" tIns="91426" rIns="91426" bIns="91426" anchor="t" anchorCtr="0">
            <a:noAutofit/>
          </a:bodyPr>
          <a:lstStyle/>
          <a:p>
            <a:r>
              <a:rPr lang="en" sz="4800" b="1" dirty="0">
                <a:latin typeface="Amatic SC"/>
                <a:ea typeface="Amatic SC"/>
                <a:cs typeface="Amatic SC"/>
                <a:sym typeface="Amatic SC"/>
              </a:rPr>
              <a:t>Acknowledgement</a:t>
            </a:r>
            <a:endParaRPr sz="4800" b="1" dirty="0">
              <a:latin typeface="Amatic SC"/>
              <a:ea typeface="Amatic SC"/>
              <a:cs typeface="Amatic SC"/>
              <a:sym typeface="Amatic SC"/>
            </a:endParaRPr>
          </a:p>
        </p:txBody>
      </p:sp>
      <p:sp>
        <p:nvSpPr>
          <p:cNvPr id="402" name="Google Shape;402;p27"/>
          <p:cNvSpPr txBox="1"/>
          <p:nvPr/>
        </p:nvSpPr>
        <p:spPr>
          <a:xfrm>
            <a:off x="300000" y="961721"/>
            <a:ext cx="8844000" cy="3954603"/>
          </a:xfrm>
          <a:prstGeom prst="rect">
            <a:avLst/>
          </a:prstGeom>
          <a:noFill/>
          <a:ln>
            <a:noFill/>
          </a:ln>
        </p:spPr>
        <p:txBody>
          <a:bodyPr spcFirstLastPara="1" wrap="square" lIns="91426" tIns="91426" rIns="91426" bIns="91426" anchor="t" anchorCtr="0">
            <a:noAutofit/>
          </a:bodyPr>
          <a:lstStyle/>
          <a:p>
            <a:r>
              <a:rPr lang="en" sz="2201" dirty="0">
                <a:latin typeface="Oswald Regular"/>
                <a:ea typeface="Oswald Regular"/>
                <a:cs typeface="Oswald Regular"/>
                <a:sym typeface="Oswald Regular"/>
              </a:rPr>
              <a:t>I   would  like to  convey   my heartfelt  thanks  to  ‘Mrs. Uma Tiwari’, my  computer science teacher  who  guided  me  through  the  project  and  also  gives  valuable  suggestions  and  guided  me  in  completion  of  the  project.</a:t>
            </a:r>
            <a:endParaRPr sz="2201" dirty="0">
              <a:latin typeface="Oswald Regular"/>
              <a:ea typeface="Oswald Regular"/>
              <a:cs typeface="Oswald Regular"/>
              <a:sym typeface="Oswald Regular"/>
            </a:endParaRPr>
          </a:p>
          <a:p>
            <a:r>
              <a:rPr lang="en" sz="2201" dirty="0">
                <a:latin typeface="Oswald Regular"/>
                <a:ea typeface="Oswald Regular"/>
                <a:cs typeface="Oswald Regular"/>
                <a:sym typeface="Oswald Regular"/>
              </a:rPr>
              <a:t>She  helped  me  to  understand  and  remember  important  details  that were necessary for  for the  project.</a:t>
            </a:r>
            <a:endParaRPr sz="2201" dirty="0">
              <a:latin typeface="Oswald Regular"/>
              <a:ea typeface="Oswald Regular"/>
              <a:cs typeface="Oswald Regular"/>
              <a:sym typeface="Oswald Regular"/>
            </a:endParaRPr>
          </a:p>
          <a:p>
            <a:r>
              <a:rPr lang="en" sz="2201" dirty="0">
                <a:latin typeface="Oswald Regular"/>
                <a:ea typeface="Oswald Regular"/>
                <a:cs typeface="Oswald Regular"/>
                <a:sym typeface="Oswald Regular"/>
              </a:rPr>
              <a:t>My  project  has  been  a great  success  only  because  of  her  guidance  and  support.</a:t>
            </a:r>
            <a:endParaRPr sz="2201" dirty="0">
              <a:latin typeface="Oswald Regular"/>
              <a:ea typeface="Oswald Regular"/>
              <a:cs typeface="Oswald Regular"/>
              <a:sym typeface="Oswald Regular"/>
            </a:endParaRPr>
          </a:p>
          <a:p>
            <a:endParaRPr sz="2201" dirty="0">
              <a:latin typeface="Oswald Regular"/>
              <a:ea typeface="Oswald Regular"/>
              <a:cs typeface="Oswald Regular"/>
              <a:sym typeface="Oswald Regular"/>
            </a:endParaRPr>
          </a:p>
          <a:p>
            <a:endParaRPr lang="en" sz="2201" dirty="0">
              <a:latin typeface="Oswald Regular"/>
              <a:ea typeface="Oswald Regular"/>
              <a:cs typeface="Oswald Regular"/>
              <a:sym typeface="Oswald Regular"/>
            </a:endParaRPr>
          </a:p>
          <a:p>
            <a:r>
              <a:rPr lang="en" sz="2201" dirty="0">
                <a:latin typeface="Oswald Regular"/>
                <a:ea typeface="Oswald Regular"/>
                <a:cs typeface="Oswald Regular"/>
                <a:sym typeface="Oswald Regular"/>
              </a:rPr>
              <a:t>Swati</a:t>
            </a:r>
            <a:endParaRPr sz="2201" dirty="0">
              <a:latin typeface="Oswald Regular"/>
              <a:ea typeface="Oswald Regular"/>
              <a:cs typeface="Oswald Regular"/>
              <a:sym typeface="Oswald Regular"/>
            </a:endParaRPr>
          </a:p>
          <a:p>
            <a:r>
              <a:rPr lang="en" sz="2201" dirty="0">
                <a:latin typeface="Oswald Regular"/>
                <a:ea typeface="Oswald Regular"/>
                <a:cs typeface="Oswald Regular"/>
                <a:sym typeface="Oswald Regular"/>
              </a:rPr>
              <a:t>XII-SCIENCE ‘A’</a:t>
            </a:r>
            <a:endParaRPr sz="2201" dirty="0">
              <a:latin typeface="Oswald Regular"/>
              <a:ea typeface="Oswald Regular"/>
              <a:cs typeface="Oswald Regular"/>
              <a:sym typeface="Oswald Regular"/>
            </a:endParaRP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Google Shape;593;p52"/>
          <p:cNvPicPr preferRelativeResize="0"/>
          <p:nvPr/>
        </p:nvPicPr>
        <p:blipFill rotWithShape="1">
          <a:blip r:embed="rId3">
            <a:alphaModFix/>
          </a:blip>
          <a:srcRect t="-11558" b="6384"/>
          <a:stretch/>
        </p:blipFill>
        <p:spPr>
          <a:xfrm>
            <a:off x="3" y="-567070"/>
            <a:ext cx="9144002" cy="5710571"/>
          </a:xfrm>
          <a:prstGeom prst="rect">
            <a:avLst/>
          </a:prstGeom>
          <a:noFill/>
          <a:ln>
            <a:noFill/>
          </a:ln>
        </p:spPr>
      </p:pic>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p53"/>
          <p:cNvPicPr preferRelativeResize="0"/>
          <p:nvPr/>
        </p:nvPicPr>
        <p:blipFill rotWithShape="1">
          <a:blip r:embed="rId3">
            <a:alphaModFix/>
          </a:blip>
          <a:srcRect t="9748" b="6646"/>
          <a:stretch/>
        </p:blipFill>
        <p:spPr>
          <a:xfrm>
            <a:off x="3" y="4"/>
            <a:ext cx="9144002" cy="5143499"/>
          </a:xfrm>
          <a:prstGeom prst="rect">
            <a:avLst/>
          </a:prstGeom>
          <a:noFill/>
          <a:ln>
            <a:noFill/>
          </a:ln>
        </p:spPr>
      </p:pic>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54"/>
          <p:cNvPicPr preferRelativeResize="0"/>
          <p:nvPr/>
        </p:nvPicPr>
        <p:blipFill rotWithShape="1">
          <a:blip r:embed="rId3">
            <a:alphaModFix/>
          </a:blip>
          <a:srcRect t="8974" b="6279"/>
          <a:stretch/>
        </p:blipFill>
        <p:spPr>
          <a:xfrm>
            <a:off x="3" y="4"/>
            <a:ext cx="9144002" cy="5143499"/>
          </a:xfrm>
          <a:prstGeom prst="rect">
            <a:avLst/>
          </a:prstGeom>
          <a:noFill/>
          <a:ln>
            <a:noFill/>
          </a:ln>
        </p:spPr>
      </p:pic>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pic>
        <p:nvPicPr>
          <p:cNvPr id="608" name="Google Shape;608;p55"/>
          <p:cNvPicPr preferRelativeResize="0"/>
          <p:nvPr/>
        </p:nvPicPr>
        <p:blipFill rotWithShape="1">
          <a:blip r:embed="rId3">
            <a:alphaModFix/>
          </a:blip>
          <a:srcRect t="8393" b="6997"/>
          <a:stretch/>
        </p:blipFill>
        <p:spPr>
          <a:xfrm>
            <a:off x="3" y="4"/>
            <a:ext cx="9144002" cy="5143499"/>
          </a:xfrm>
          <a:prstGeom prst="rect">
            <a:avLst/>
          </a:prstGeom>
          <a:noFill/>
          <a:ln>
            <a:noFill/>
          </a:ln>
        </p:spPr>
      </p:pic>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pic>
        <p:nvPicPr>
          <p:cNvPr id="613" name="Google Shape;613;p56"/>
          <p:cNvPicPr preferRelativeResize="0"/>
          <p:nvPr/>
        </p:nvPicPr>
        <p:blipFill rotWithShape="1">
          <a:blip r:embed="rId3">
            <a:alphaModFix/>
          </a:blip>
          <a:srcRect t="8876" b="6428"/>
          <a:stretch/>
        </p:blipFill>
        <p:spPr>
          <a:xfrm>
            <a:off x="-63796" y="0"/>
            <a:ext cx="9207795" cy="5143500"/>
          </a:xfrm>
          <a:prstGeom prst="rect">
            <a:avLst/>
          </a:prstGeom>
          <a:noFill/>
          <a:ln>
            <a:noFill/>
          </a:ln>
        </p:spPr>
      </p:pic>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57"/>
          <p:cNvPicPr preferRelativeResize="0"/>
          <p:nvPr/>
        </p:nvPicPr>
        <p:blipFill rotWithShape="1">
          <a:blip r:embed="rId3">
            <a:alphaModFix/>
          </a:blip>
          <a:srcRect t="9008" b="6802"/>
          <a:stretch/>
        </p:blipFill>
        <p:spPr>
          <a:xfrm>
            <a:off x="3" y="-7084"/>
            <a:ext cx="9144002" cy="5143499"/>
          </a:xfrm>
          <a:prstGeom prst="rect">
            <a:avLst/>
          </a:prstGeom>
          <a:noFill/>
          <a:ln>
            <a:noFill/>
          </a:ln>
        </p:spPr>
      </p:pic>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p58"/>
          <p:cNvPicPr preferRelativeResize="0"/>
          <p:nvPr/>
        </p:nvPicPr>
        <p:blipFill rotWithShape="1">
          <a:blip r:embed="rId3">
            <a:alphaModFix/>
          </a:blip>
          <a:srcRect t="8550" b="7543"/>
          <a:stretch/>
        </p:blipFill>
        <p:spPr>
          <a:xfrm>
            <a:off x="3" y="4"/>
            <a:ext cx="9144002" cy="5143499"/>
          </a:xfrm>
          <a:prstGeom prst="rect">
            <a:avLst/>
          </a:prstGeom>
          <a:noFill/>
          <a:ln>
            <a:noFill/>
          </a:ln>
        </p:spPr>
      </p:pic>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8" name="Google Shape;628;p59"/>
          <p:cNvPicPr preferRelativeResize="0"/>
          <p:nvPr/>
        </p:nvPicPr>
        <p:blipFill rotWithShape="1">
          <a:blip r:embed="rId3">
            <a:alphaModFix/>
          </a:blip>
          <a:srcRect t="7744" b="7336"/>
          <a:stretch/>
        </p:blipFill>
        <p:spPr>
          <a:xfrm>
            <a:off x="-1" y="4"/>
            <a:ext cx="9144002" cy="5143499"/>
          </a:xfrm>
          <a:prstGeom prst="rect">
            <a:avLst/>
          </a:prstGeom>
          <a:noFill/>
          <a:ln>
            <a:noFill/>
          </a:ln>
        </p:spPr>
      </p:pic>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60"/>
          <p:cNvSpPr txBox="1">
            <a:spLocks noGrp="1"/>
          </p:cNvSpPr>
          <p:nvPr>
            <p:ph type="title"/>
          </p:nvPr>
        </p:nvSpPr>
        <p:spPr>
          <a:xfrm>
            <a:off x="708969" y="693974"/>
            <a:ext cx="3727108" cy="994172"/>
          </a:xfrm>
          <a:prstGeom prst="rect">
            <a:avLst/>
          </a:prstGeom>
        </p:spPr>
        <p:txBody>
          <a:bodyPr spcFirstLastPara="1" vert="horz" wrap="square" lIns="91426" tIns="91426" rIns="91426" bIns="91426" rtlCol="0" anchor="t" anchorCtr="0">
            <a:noAutofit/>
          </a:bodyPr>
          <a:lstStyle/>
          <a:p>
            <a:r>
              <a:rPr lang="en" sz="5001" b="1" dirty="0">
                <a:latin typeface="Amatic SC"/>
                <a:ea typeface="Amatic SC"/>
                <a:cs typeface="Amatic SC"/>
                <a:sym typeface="Amatic SC"/>
              </a:rPr>
              <a:t>Bibliography</a:t>
            </a:r>
            <a:endParaRPr lang="en-US" sz="5001" b="1" dirty="0">
              <a:latin typeface="Amatic SC"/>
              <a:ea typeface="Amatic SC"/>
              <a:cs typeface="Amatic SC"/>
              <a:sym typeface="Amatic SC"/>
            </a:endParaRPr>
          </a:p>
          <a:p>
            <a:endParaRPr lang="en-IN" dirty="0"/>
          </a:p>
          <a:p>
            <a:pPr algn="l"/>
            <a:r>
              <a:rPr lang="en-US" dirty="0"/>
              <a:t>Python Textbook  by </a:t>
            </a:r>
            <a:r>
              <a:rPr lang="en-US" dirty="0" err="1"/>
              <a:t>Sumita</a:t>
            </a:r>
            <a:r>
              <a:rPr lang="en-US" dirty="0"/>
              <a:t> Arora</a:t>
            </a:r>
          </a:p>
          <a:p>
            <a:pPr algn="l"/>
            <a:r>
              <a:rPr lang="en" dirty="0"/>
              <a:t>Stack overflow.com </a:t>
            </a:r>
            <a:endParaRPr dirty="0"/>
          </a:p>
          <a:p>
            <a:pPr algn="l"/>
            <a:r>
              <a:rPr lang="en" u="sng" dirty="0">
                <a:hlinkClick r:id="rId3">
                  <a:extLst>
                    <a:ext uri="{A12FA001-AC4F-418D-AE19-62706E023703}">
                      <ahyp:hlinkClr xmlns:ahyp="http://schemas.microsoft.com/office/drawing/2018/hyperlinkcolor" val="tx"/>
                    </a:ext>
                  </a:extLst>
                </a:hlinkClick>
              </a:rPr>
              <a:t>www.w3schools.com</a:t>
            </a:r>
            <a:endParaRPr dirty="0"/>
          </a:p>
          <a:p>
            <a:pPr algn="l"/>
            <a:r>
              <a:rPr lang="en" dirty="0"/>
              <a:t>geekforgeeks.com</a:t>
            </a:r>
            <a:endParaRPr dirty="0"/>
          </a:p>
          <a:p>
            <a:pPr algn="l"/>
            <a:endParaRPr dirty="0"/>
          </a:p>
          <a:p>
            <a:pPr algn="l"/>
            <a:endParaRPr dirty="0"/>
          </a:p>
          <a:p>
            <a:pPr algn="l"/>
            <a:endParaRPr dirty="0"/>
          </a:p>
          <a:p>
            <a:pPr algn="l"/>
            <a:r>
              <a:rPr lang="en" dirty="0"/>
              <a:t> </a:t>
            </a:r>
            <a:endParaRPr dirty="0"/>
          </a:p>
          <a:p>
            <a:endParaRPr dirty="0"/>
          </a:p>
          <a:p>
            <a:endParaRPr dirty="0"/>
          </a:p>
        </p:txBody>
      </p:sp>
      <p:sp>
        <p:nvSpPr>
          <p:cNvPr id="2" name="Slide Number Placeholder 1">
            <a:extLst>
              <a:ext uri="{FF2B5EF4-FFF2-40B4-BE49-F238E27FC236}">
                <a16:creationId xmlns:a16="http://schemas.microsoft.com/office/drawing/2014/main" id="{F59294BE-DB6A-4C79-8D90-14ECBDC4A89F}"/>
              </a:ext>
            </a:extLst>
          </p:cNvPr>
          <p:cNvSpPr>
            <a:spLocks noGrp="1"/>
          </p:cNvSpPr>
          <p:nvPr>
            <p:ph type="sldNum" sz="quarter" idx="12"/>
          </p:nvPr>
        </p:nvSpPr>
        <p:spPr/>
        <p:txBody>
          <a:bodyPr/>
          <a:lstStyle/>
          <a:p>
            <a:fld id="{3F9B098F-E266-4594-8358-4D3E895E718D}" type="slidenum">
              <a:rPr lang="en-IN" smtClean="0"/>
              <a:t>38</a:t>
            </a:fld>
            <a:endParaRPr lang="en-IN"/>
          </a:p>
        </p:txBody>
      </p:sp>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pic>
        <p:nvPicPr>
          <p:cNvPr id="638" name="Google Shape;638;p61"/>
          <p:cNvPicPr preferRelativeResize="0"/>
          <p:nvPr/>
        </p:nvPicPr>
        <p:blipFill>
          <a:blip r:embed="rId3">
            <a:alphaModFix/>
          </a:blip>
          <a:stretch>
            <a:fillRect/>
          </a:stretch>
        </p:blipFill>
        <p:spPr>
          <a:xfrm>
            <a:off x="755078" y="465853"/>
            <a:ext cx="7633852" cy="4211801"/>
          </a:xfrm>
          <a:prstGeom prst="rect">
            <a:avLst/>
          </a:prstGeom>
          <a:noFill/>
          <a:ln>
            <a:noFill/>
          </a:ln>
        </p:spPr>
      </p:pic>
      <p:sp>
        <p:nvSpPr>
          <p:cNvPr id="2" name="Slide Number Placeholder 1">
            <a:extLst>
              <a:ext uri="{FF2B5EF4-FFF2-40B4-BE49-F238E27FC236}">
                <a16:creationId xmlns:a16="http://schemas.microsoft.com/office/drawing/2014/main" id="{A41626CD-F58E-44B7-9A42-BE52057A7A09}"/>
              </a:ext>
            </a:extLst>
          </p:cNvPr>
          <p:cNvSpPr>
            <a:spLocks noGrp="1"/>
          </p:cNvSpPr>
          <p:nvPr>
            <p:ph type="sldNum" sz="quarter" idx="12"/>
          </p:nvPr>
        </p:nvSpPr>
        <p:spPr/>
        <p:txBody>
          <a:bodyPr/>
          <a:lstStyle/>
          <a:p>
            <a:fld id="{3F9B098F-E266-4594-8358-4D3E895E718D}" type="slidenum">
              <a:rPr lang="en-IN" smtClean="0"/>
              <a:t>39</a:t>
            </a:fld>
            <a:endParaRPr lang="en-IN"/>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10" name="Google Shape;410;p28"/>
          <p:cNvSpPr txBox="1"/>
          <p:nvPr/>
        </p:nvSpPr>
        <p:spPr>
          <a:xfrm>
            <a:off x="3436248" y="139968"/>
            <a:ext cx="2160300" cy="977700"/>
          </a:xfrm>
          <a:prstGeom prst="rect">
            <a:avLst/>
          </a:prstGeom>
          <a:noFill/>
          <a:ln>
            <a:noFill/>
          </a:ln>
        </p:spPr>
        <p:txBody>
          <a:bodyPr spcFirstLastPara="1" wrap="square" lIns="91426" tIns="91426" rIns="91426" bIns="91426" anchor="t" anchorCtr="0">
            <a:noAutofit/>
          </a:bodyPr>
          <a:lstStyle/>
          <a:p>
            <a:r>
              <a:rPr lang="en" sz="4800" b="1" dirty="0">
                <a:latin typeface="Amatic SC"/>
                <a:ea typeface="Amatic SC"/>
                <a:cs typeface="Amatic SC"/>
                <a:sym typeface="Amatic SC"/>
              </a:rPr>
              <a:t>Contents</a:t>
            </a:r>
            <a:endParaRPr sz="4800" b="1" dirty="0">
              <a:latin typeface="Amatic SC"/>
              <a:ea typeface="Amatic SC"/>
              <a:cs typeface="Amatic SC"/>
              <a:sym typeface="Amatic SC"/>
            </a:endParaRPr>
          </a:p>
        </p:txBody>
      </p:sp>
      <p:sp>
        <p:nvSpPr>
          <p:cNvPr id="411" name="Google Shape;411;p28"/>
          <p:cNvSpPr txBox="1"/>
          <p:nvPr/>
        </p:nvSpPr>
        <p:spPr>
          <a:xfrm>
            <a:off x="1158911" y="1117668"/>
            <a:ext cx="7062601" cy="3720004"/>
          </a:xfrm>
          <a:prstGeom prst="rect">
            <a:avLst/>
          </a:prstGeom>
          <a:noFill/>
          <a:ln>
            <a:noFill/>
          </a:ln>
        </p:spPr>
        <p:txBody>
          <a:bodyPr spcFirstLastPara="1" wrap="square" lIns="91426" tIns="91426" rIns="91426" bIns="91426" anchor="t" anchorCtr="0">
            <a:noAutofit/>
          </a:bodyPr>
          <a:lstStyle/>
          <a:p>
            <a:pPr marL="457199" indent="-406400">
              <a:buSzPts val="2800"/>
              <a:buFont typeface="Caveat"/>
              <a:buChar char="❏"/>
            </a:pPr>
            <a:r>
              <a:rPr lang="en" sz="2800" b="1" dirty="0">
                <a:latin typeface="Caveat"/>
                <a:ea typeface="Caveat"/>
                <a:cs typeface="Caveat"/>
                <a:sym typeface="Caveat"/>
              </a:rPr>
              <a:t>System  used </a:t>
            </a:r>
            <a:endParaRPr sz="2800" b="1" dirty="0">
              <a:latin typeface="Caveat"/>
              <a:ea typeface="Caveat"/>
              <a:cs typeface="Caveat"/>
              <a:sym typeface="Caveat"/>
            </a:endParaRPr>
          </a:p>
          <a:p>
            <a:pPr marL="457199" indent="-406400">
              <a:buSzPts val="2800"/>
              <a:buFont typeface="Caveat"/>
              <a:buChar char="❏"/>
            </a:pPr>
            <a:r>
              <a:rPr lang="en" sz="2800" b="1" dirty="0">
                <a:latin typeface="Caveat"/>
                <a:ea typeface="Caveat"/>
                <a:cs typeface="Caveat"/>
                <a:sym typeface="Caveat"/>
              </a:rPr>
              <a:t>About  Python</a:t>
            </a:r>
            <a:endParaRPr sz="2800" b="1" dirty="0">
              <a:latin typeface="Caveat"/>
              <a:ea typeface="Caveat"/>
              <a:cs typeface="Caveat"/>
              <a:sym typeface="Caveat"/>
            </a:endParaRPr>
          </a:p>
          <a:p>
            <a:pPr marL="457199" indent="-406400">
              <a:buSzPts val="2800"/>
              <a:buFont typeface="Caveat"/>
              <a:buChar char="❏"/>
            </a:pPr>
            <a:r>
              <a:rPr lang="en" sz="2800" b="1" dirty="0">
                <a:latin typeface="Caveat"/>
                <a:ea typeface="Caveat"/>
                <a:cs typeface="Caveat"/>
                <a:sym typeface="Caveat"/>
              </a:rPr>
              <a:t>About   MySQL  &amp; Connectivity</a:t>
            </a:r>
            <a:endParaRPr sz="2800" b="1" dirty="0">
              <a:latin typeface="Caveat"/>
              <a:ea typeface="Caveat"/>
              <a:cs typeface="Caveat"/>
              <a:sym typeface="Caveat"/>
            </a:endParaRPr>
          </a:p>
          <a:p>
            <a:pPr marL="457199" indent="-406400">
              <a:buSzPts val="2800"/>
              <a:buFont typeface="Caveat"/>
              <a:buChar char="❏"/>
            </a:pPr>
            <a:r>
              <a:rPr lang="en" sz="2800" b="1" dirty="0">
                <a:latin typeface="Caveat"/>
                <a:ea typeface="Caveat"/>
                <a:cs typeface="Caveat"/>
                <a:sym typeface="Caveat"/>
              </a:rPr>
              <a:t>Introduction  Of  project </a:t>
            </a:r>
            <a:endParaRPr sz="2800" b="1" dirty="0">
              <a:latin typeface="Caveat"/>
              <a:ea typeface="Caveat"/>
              <a:cs typeface="Caveat"/>
              <a:sym typeface="Caveat"/>
            </a:endParaRPr>
          </a:p>
          <a:p>
            <a:pPr marL="457199" indent="-406400">
              <a:buSzPts val="2800"/>
              <a:buFont typeface="Caveat"/>
              <a:buChar char="❏"/>
            </a:pPr>
            <a:r>
              <a:rPr lang="en" sz="2800" b="1" dirty="0">
                <a:latin typeface="Caveat"/>
                <a:ea typeface="Caveat"/>
                <a:cs typeface="Caveat"/>
                <a:sym typeface="Caveat"/>
              </a:rPr>
              <a:t>Flow  Chart  Of  Project</a:t>
            </a:r>
            <a:endParaRPr sz="2800" b="1" dirty="0">
              <a:latin typeface="Caveat"/>
              <a:ea typeface="Caveat"/>
              <a:cs typeface="Caveat"/>
              <a:sym typeface="Caveat"/>
            </a:endParaRPr>
          </a:p>
          <a:p>
            <a:pPr marL="457199" indent="-406400">
              <a:buSzPts val="2800"/>
              <a:buFont typeface="Caveat"/>
              <a:buChar char="❏"/>
            </a:pPr>
            <a:r>
              <a:rPr lang="en" sz="2800" b="1" dirty="0">
                <a:latin typeface="Caveat"/>
                <a:ea typeface="Caveat"/>
                <a:cs typeface="Caveat"/>
                <a:sym typeface="Caveat"/>
              </a:rPr>
              <a:t>Algorithm  Of   Project</a:t>
            </a:r>
            <a:endParaRPr sz="2800" b="1" dirty="0">
              <a:latin typeface="Caveat"/>
              <a:ea typeface="Caveat"/>
              <a:cs typeface="Caveat"/>
              <a:sym typeface="Caveat"/>
            </a:endParaRPr>
          </a:p>
          <a:p>
            <a:pPr marL="457199" indent="-406400">
              <a:buSzPts val="2800"/>
              <a:buFont typeface="Caveat"/>
              <a:buChar char="❏"/>
            </a:pPr>
            <a:r>
              <a:rPr lang="en" sz="2800" b="1" dirty="0">
                <a:latin typeface="Caveat"/>
                <a:ea typeface="Caveat"/>
                <a:cs typeface="Caveat"/>
                <a:sym typeface="Caveat"/>
              </a:rPr>
              <a:t>Code of project</a:t>
            </a:r>
            <a:endParaRPr sz="2800" b="1" dirty="0">
              <a:latin typeface="Caveat"/>
              <a:ea typeface="Caveat"/>
              <a:cs typeface="Caveat"/>
              <a:sym typeface="Caveat"/>
            </a:endParaRPr>
          </a:p>
          <a:p>
            <a:pPr marL="457199" indent="-406400">
              <a:buSzPts val="2800"/>
              <a:buFont typeface="Caveat"/>
              <a:buChar char="❏"/>
            </a:pPr>
            <a:r>
              <a:rPr lang="en" sz="2800" b="1" dirty="0">
                <a:latin typeface="Caveat"/>
                <a:ea typeface="Caveat"/>
                <a:cs typeface="Caveat"/>
                <a:sym typeface="Caveat"/>
              </a:rPr>
              <a:t>Bibliography</a:t>
            </a:r>
            <a:endParaRPr sz="2800" b="1" dirty="0">
              <a:latin typeface="Caveat"/>
              <a:ea typeface="Caveat"/>
              <a:cs typeface="Caveat"/>
              <a:sym typeface="Caveat"/>
            </a:endParaRPr>
          </a:p>
          <a:p>
            <a:endParaRPr sz="4800" b="1" dirty="0">
              <a:latin typeface="Amatic SC"/>
              <a:ea typeface="Amatic SC"/>
              <a:cs typeface="Amatic SC"/>
              <a:sym typeface="Amatic SC"/>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9"/>
          <p:cNvSpPr txBox="1"/>
          <p:nvPr/>
        </p:nvSpPr>
        <p:spPr>
          <a:xfrm>
            <a:off x="-447742" y="114437"/>
            <a:ext cx="9144001" cy="1077600"/>
          </a:xfrm>
          <a:prstGeom prst="rect">
            <a:avLst/>
          </a:prstGeom>
          <a:noFill/>
          <a:ln>
            <a:noFill/>
          </a:ln>
        </p:spPr>
        <p:txBody>
          <a:bodyPr spcFirstLastPara="1" wrap="square" lIns="91426" tIns="91426" rIns="91426" bIns="91426" anchor="t" anchorCtr="0">
            <a:noAutofit/>
          </a:bodyPr>
          <a:lstStyle/>
          <a:p>
            <a:pPr algn="ctr"/>
            <a:r>
              <a:rPr lang="en" sz="4800" b="1" dirty="0">
                <a:latin typeface="Amatic SC"/>
                <a:ea typeface="Amatic SC"/>
                <a:cs typeface="Amatic SC"/>
                <a:sym typeface="Amatic SC"/>
              </a:rPr>
              <a:t>System  used</a:t>
            </a:r>
            <a:endParaRPr sz="4800" b="1" dirty="0">
              <a:latin typeface="Amatic SC"/>
              <a:ea typeface="Amatic SC"/>
              <a:cs typeface="Amatic SC"/>
              <a:sym typeface="Amatic SC"/>
            </a:endParaRPr>
          </a:p>
        </p:txBody>
      </p:sp>
      <p:sp>
        <p:nvSpPr>
          <p:cNvPr id="417" name="Google Shape;417;p29"/>
          <p:cNvSpPr txBox="1"/>
          <p:nvPr/>
        </p:nvSpPr>
        <p:spPr>
          <a:xfrm>
            <a:off x="-158599" y="863814"/>
            <a:ext cx="9198300" cy="488700"/>
          </a:xfrm>
          <a:prstGeom prst="rect">
            <a:avLst/>
          </a:prstGeom>
          <a:noFill/>
          <a:ln>
            <a:noFill/>
          </a:ln>
        </p:spPr>
        <p:txBody>
          <a:bodyPr spcFirstLastPara="1" wrap="square" lIns="91426" tIns="91426" rIns="91426" bIns="91426" anchor="t" anchorCtr="0">
            <a:noAutofit/>
          </a:bodyPr>
          <a:lstStyle/>
          <a:p>
            <a:pPr algn="ctr"/>
            <a:r>
              <a:rPr lang="en" sz="2800" dirty="0">
                <a:solidFill>
                  <a:srgbClr val="666666"/>
                </a:solidFill>
                <a:latin typeface="Oswald"/>
                <a:ea typeface="Oswald"/>
                <a:cs typeface="Oswald"/>
                <a:sym typeface="Oswald"/>
              </a:rPr>
              <a:t>For  </a:t>
            </a:r>
            <a:r>
              <a:rPr lang="en" sz="2800" dirty="0">
                <a:latin typeface="Oswald"/>
                <a:ea typeface="Oswald"/>
                <a:cs typeface="Oswald"/>
                <a:sym typeface="Oswald"/>
              </a:rPr>
              <a:t>Anaconda</a:t>
            </a:r>
            <a:r>
              <a:rPr lang="en" sz="2800" dirty="0">
                <a:solidFill>
                  <a:srgbClr val="666666"/>
                </a:solidFill>
                <a:latin typeface="Oswald"/>
                <a:ea typeface="Oswald"/>
                <a:cs typeface="Oswald"/>
                <a:sym typeface="Oswald"/>
              </a:rPr>
              <a:t>(Spyder)  And  MySQL</a:t>
            </a:r>
            <a:endParaRPr sz="2800" dirty="0">
              <a:solidFill>
                <a:srgbClr val="666666"/>
              </a:solidFill>
              <a:latin typeface="Oswald"/>
              <a:ea typeface="Oswald"/>
              <a:cs typeface="Oswald"/>
              <a:sym typeface="Oswald"/>
            </a:endParaRPr>
          </a:p>
          <a:p>
            <a:pPr algn="ctr"/>
            <a:endParaRPr sz="1801" dirty="0"/>
          </a:p>
        </p:txBody>
      </p:sp>
      <p:sp>
        <p:nvSpPr>
          <p:cNvPr id="418" name="Google Shape;418;p29"/>
          <p:cNvSpPr txBox="1"/>
          <p:nvPr/>
        </p:nvSpPr>
        <p:spPr>
          <a:xfrm>
            <a:off x="235293" y="1507805"/>
            <a:ext cx="8410517" cy="3635694"/>
          </a:xfrm>
          <a:prstGeom prst="rect">
            <a:avLst/>
          </a:prstGeom>
          <a:noFill/>
          <a:ln>
            <a:noFill/>
          </a:ln>
        </p:spPr>
        <p:txBody>
          <a:bodyPr spcFirstLastPara="1" wrap="square" lIns="91426" tIns="91426" rIns="91426" bIns="91426" anchor="t" anchorCtr="0">
            <a:noAutofit/>
          </a:bodyPr>
          <a:lstStyle/>
          <a:p>
            <a:pPr marL="457199" indent="-406400">
              <a:buSzPts val="2800"/>
              <a:buFont typeface="Oswald"/>
              <a:buChar char="●"/>
            </a:pPr>
            <a:r>
              <a:rPr lang="en" sz="2400" dirty="0">
                <a:latin typeface="Oswald"/>
                <a:ea typeface="Oswald"/>
                <a:cs typeface="Oswald"/>
                <a:sym typeface="Oswald"/>
              </a:rPr>
              <a:t>Operating System : Windows 10</a:t>
            </a:r>
            <a:endParaRPr sz="2400" dirty="0">
              <a:latin typeface="Oswald"/>
              <a:ea typeface="Oswald"/>
              <a:cs typeface="Oswald"/>
              <a:sym typeface="Oswald"/>
            </a:endParaRPr>
          </a:p>
          <a:p>
            <a:pPr marL="457199" indent="-406400">
              <a:buSzPts val="2800"/>
              <a:buFont typeface="Oswald"/>
              <a:buChar char="●"/>
            </a:pPr>
            <a:r>
              <a:rPr lang="en" sz="2400" dirty="0">
                <a:latin typeface="Oswald"/>
                <a:ea typeface="Oswald"/>
                <a:cs typeface="Oswald"/>
                <a:sym typeface="Oswald"/>
              </a:rPr>
              <a:t>Processor : </a:t>
            </a:r>
            <a:r>
              <a:rPr lang="en-IN" sz="2400" dirty="0" err="1">
                <a:latin typeface="Oswald"/>
                <a:ea typeface="Oswald"/>
                <a:cs typeface="Oswald"/>
                <a:sym typeface="Oswald"/>
              </a:rPr>
              <a:t>Amd</a:t>
            </a:r>
            <a:r>
              <a:rPr lang="en-IN" sz="2400" dirty="0">
                <a:latin typeface="Oswald"/>
                <a:ea typeface="Oswald"/>
                <a:cs typeface="Oswald"/>
                <a:sym typeface="Oswald"/>
              </a:rPr>
              <a:t> </a:t>
            </a:r>
            <a:r>
              <a:rPr lang="en" sz="2400" dirty="0">
                <a:latin typeface="Oswald"/>
                <a:ea typeface="Oswald"/>
                <a:cs typeface="Oswald"/>
                <a:sym typeface="Oswald"/>
              </a:rPr>
              <a:t>Ryzen7 </a:t>
            </a:r>
            <a:endParaRPr sz="2400" dirty="0">
              <a:latin typeface="Oswald"/>
              <a:ea typeface="Oswald"/>
              <a:cs typeface="Oswald"/>
              <a:sym typeface="Oswald"/>
            </a:endParaRPr>
          </a:p>
          <a:p>
            <a:pPr marL="457199" indent="-406400">
              <a:buSzPts val="2800"/>
              <a:buFont typeface="Oswald"/>
              <a:buChar char="●"/>
            </a:pPr>
            <a:r>
              <a:rPr lang="en" sz="2400" dirty="0">
                <a:latin typeface="Oswald"/>
                <a:ea typeface="Oswald"/>
                <a:cs typeface="Oswald"/>
                <a:sym typeface="Oswald"/>
              </a:rPr>
              <a:t>Minimum Memory Requirement :2 GB RAM,1 GB  Hard Drive(recommended)</a:t>
            </a:r>
            <a:endParaRPr sz="2400" dirty="0">
              <a:latin typeface="Oswald"/>
              <a:ea typeface="Oswald"/>
              <a:cs typeface="Oswald"/>
              <a:sym typeface="Oswald"/>
            </a:endParaRPr>
          </a:p>
          <a:p>
            <a:pPr marL="457199" indent="-406400">
              <a:buSzPts val="2800"/>
              <a:buFont typeface="Oswald"/>
              <a:buChar char="●"/>
            </a:pPr>
            <a:r>
              <a:rPr lang="en" sz="2400" dirty="0">
                <a:latin typeface="Oswald"/>
                <a:ea typeface="Oswald"/>
                <a:cs typeface="Oswald"/>
                <a:sym typeface="Oswald"/>
              </a:rPr>
              <a:t>Screen  and  colour  resolution :1980 X 1080 resolution 16</a:t>
            </a:r>
          </a:p>
          <a:p>
            <a:pPr marL="50799">
              <a:buSzPts val="2800"/>
            </a:pPr>
            <a:r>
              <a:rPr lang="en" sz="2400" dirty="0">
                <a:latin typeface="Oswald"/>
                <a:ea typeface="Oswald"/>
                <a:cs typeface="Oswald"/>
                <a:sym typeface="Oswald"/>
              </a:rPr>
              <a:t>     Bit  Colour</a:t>
            </a:r>
            <a:endParaRPr sz="2400" dirty="0">
              <a:latin typeface="Oswald"/>
              <a:ea typeface="Oswald"/>
              <a:cs typeface="Oswald"/>
              <a:sym typeface="Oswald"/>
            </a:endParaRPr>
          </a:p>
          <a:p>
            <a:pPr marL="457199" indent="-406400">
              <a:buSzPts val="2800"/>
              <a:buFont typeface="Oswald"/>
              <a:buChar char="●"/>
            </a:pPr>
            <a:r>
              <a:rPr lang="en" sz="2400" dirty="0">
                <a:latin typeface="Oswald"/>
                <a:ea typeface="Oswald"/>
                <a:cs typeface="Oswald"/>
                <a:sym typeface="Oswald"/>
              </a:rPr>
              <a:t>Internet Access  Recommended </a:t>
            </a:r>
            <a:endParaRPr sz="2400" dirty="0">
              <a:latin typeface="Oswald"/>
              <a:ea typeface="Oswald"/>
              <a:cs typeface="Oswald"/>
              <a:sym typeface="Oswald"/>
            </a:endParaRPr>
          </a:p>
          <a:p>
            <a:r>
              <a:rPr lang="en" sz="2400" dirty="0">
                <a:latin typeface="Oswald"/>
                <a:ea typeface="Oswald"/>
                <a:cs typeface="Oswald"/>
                <a:sym typeface="Oswald"/>
              </a:rPr>
              <a:t>       (only for installation &amp; Connectivity)</a:t>
            </a:r>
            <a:endParaRPr sz="2400" dirty="0">
              <a:latin typeface="Oswald"/>
              <a:ea typeface="Oswald"/>
              <a:cs typeface="Oswald"/>
              <a:sym typeface="Oswald"/>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0"/>
          <p:cNvSpPr txBox="1"/>
          <p:nvPr/>
        </p:nvSpPr>
        <p:spPr>
          <a:xfrm>
            <a:off x="3166075" y="-44449"/>
            <a:ext cx="3000002" cy="977700"/>
          </a:xfrm>
          <a:prstGeom prst="rect">
            <a:avLst/>
          </a:prstGeom>
          <a:noFill/>
          <a:ln>
            <a:noFill/>
          </a:ln>
        </p:spPr>
        <p:txBody>
          <a:bodyPr spcFirstLastPara="1" wrap="square" lIns="91426" tIns="91426" rIns="91426" bIns="91426" anchor="t" anchorCtr="0">
            <a:noAutofit/>
          </a:bodyPr>
          <a:lstStyle/>
          <a:p>
            <a:r>
              <a:rPr lang="en" sz="4800" b="1">
                <a:latin typeface="Amatic SC"/>
                <a:ea typeface="Amatic SC"/>
                <a:cs typeface="Amatic SC"/>
                <a:sym typeface="Amatic SC"/>
              </a:rPr>
              <a:t>About  Python</a:t>
            </a:r>
            <a:endParaRPr sz="4800" b="1">
              <a:latin typeface="Amatic SC"/>
              <a:ea typeface="Amatic SC"/>
              <a:cs typeface="Amatic SC"/>
              <a:sym typeface="Amatic SC"/>
            </a:endParaRPr>
          </a:p>
          <a:p>
            <a:endParaRPr sz="1801"/>
          </a:p>
        </p:txBody>
      </p:sp>
      <p:sp>
        <p:nvSpPr>
          <p:cNvPr id="424" name="Google Shape;424;p30"/>
          <p:cNvSpPr txBox="1"/>
          <p:nvPr/>
        </p:nvSpPr>
        <p:spPr>
          <a:xfrm>
            <a:off x="991893" y="705178"/>
            <a:ext cx="7912971" cy="4283342"/>
          </a:xfrm>
          <a:prstGeom prst="rect">
            <a:avLst/>
          </a:prstGeom>
          <a:noFill/>
          <a:ln>
            <a:noFill/>
          </a:ln>
        </p:spPr>
        <p:txBody>
          <a:bodyPr spcFirstLastPara="1" wrap="square" lIns="91426" tIns="91426" rIns="91426" bIns="91426" anchor="t" anchorCtr="0">
            <a:noAutofit/>
          </a:bodyPr>
          <a:lstStyle/>
          <a:p>
            <a:r>
              <a:rPr lang="en" sz="2400" dirty="0">
                <a:latin typeface="Oswald"/>
                <a:ea typeface="Oswald"/>
                <a:cs typeface="Oswald"/>
                <a:sym typeface="Oswald"/>
              </a:rPr>
              <a:t>       Python is an interpreted, high-level, general purpose programming language. Created by Guido van Rossum and first released in 1991, Python’s design philosophy emphasizes code readability with its notable use of significant whitespace. Its language constructs and object-oriented approach aim to help programmers write clear, logical code for small and large scale projects.</a:t>
            </a:r>
            <a:endParaRPr sz="2400" dirty="0">
              <a:latin typeface="Oswald"/>
              <a:ea typeface="Oswald"/>
              <a:cs typeface="Oswald"/>
              <a:sym typeface="Oswald"/>
            </a:endParaRPr>
          </a:p>
          <a:p>
            <a:r>
              <a:rPr lang="en" sz="2400" dirty="0">
                <a:latin typeface="Oswald"/>
                <a:ea typeface="Oswald"/>
                <a:cs typeface="Oswald"/>
                <a:sym typeface="Oswald"/>
              </a:rPr>
              <a:t>Python is meant to be an easily readable language. Its formatting is visually uncluttered, and it often uses English keywords where other languages use punctuation. It has fewer syntactic exceptions and special cases than C or Pascal.</a:t>
            </a:r>
            <a:endParaRPr sz="2400" dirty="0">
              <a:latin typeface="Oswald"/>
              <a:ea typeface="Oswald"/>
              <a:cs typeface="Oswald"/>
              <a:sym typeface="Oswald"/>
            </a:endParaRPr>
          </a:p>
          <a:p>
            <a:endParaRPr sz="2400" dirty="0">
              <a:latin typeface="Oswald"/>
              <a:ea typeface="Oswald"/>
              <a:cs typeface="Oswald"/>
              <a:sym typeface="Oswald"/>
            </a:endParaRPr>
          </a:p>
        </p:txBody>
      </p:sp>
      <p:sp>
        <p:nvSpPr>
          <p:cNvPr id="2" name="Slide Number Placeholder 1">
            <a:extLst>
              <a:ext uri="{FF2B5EF4-FFF2-40B4-BE49-F238E27FC236}">
                <a16:creationId xmlns:a16="http://schemas.microsoft.com/office/drawing/2014/main" id="{19FDA33B-F211-4B9F-9BAD-D30879477180}"/>
              </a:ext>
            </a:extLst>
          </p:cNvPr>
          <p:cNvSpPr>
            <a:spLocks noGrp="1"/>
          </p:cNvSpPr>
          <p:nvPr>
            <p:ph type="sldNum" sz="quarter" idx="12"/>
          </p:nvPr>
        </p:nvSpPr>
        <p:spPr/>
        <p:txBody>
          <a:bodyPr/>
          <a:lstStyle/>
          <a:p>
            <a:fld id="{3F9B098F-E266-4594-8358-4D3E895E718D}" type="slidenum">
              <a:rPr lang="en-IN" smtClean="0"/>
              <a:t>6</a:t>
            </a:fld>
            <a:endParaRPr lang="en-IN"/>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1"/>
          <p:cNvSpPr txBox="1"/>
          <p:nvPr/>
        </p:nvSpPr>
        <p:spPr>
          <a:xfrm>
            <a:off x="-1" y="4"/>
            <a:ext cx="9144002" cy="855300"/>
          </a:xfrm>
          <a:prstGeom prst="rect">
            <a:avLst/>
          </a:prstGeom>
          <a:noFill/>
          <a:ln>
            <a:noFill/>
          </a:ln>
        </p:spPr>
        <p:txBody>
          <a:bodyPr spcFirstLastPara="1" wrap="square" lIns="91426" tIns="91426" rIns="91426" bIns="91426" anchor="t" anchorCtr="0">
            <a:noAutofit/>
          </a:bodyPr>
          <a:lstStyle/>
          <a:p>
            <a:pPr algn="ctr"/>
            <a:r>
              <a:rPr lang="en" sz="4800" b="1">
                <a:latin typeface="Amatic SC"/>
                <a:ea typeface="Amatic SC"/>
                <a:cs typeface="Amatic SC"/>
                <a:sym typeface="Amatic SC"/>
              </a:rPr>
              <a:t>About   MySQL  &amp; Connectivity</a:t>
            </a:r>
            <a:endParaRPr sz="4800" b="1">
              <a:latin typeface="Amatic SC"/>
              <a:ea typeface="Amatic SC"/>
              <a:cs typeface="Amatic SC"/>
              <a:sym typeface="Amatic SC"/>
            </a:endParaRPr>
          </a:p>
        </p:txBody>
      </p:sp>
      <p:sp>
        <p:nvSpPr>
          <p:cNvPr id="430" name="Google Shape;430;p31"/>
          <p:cNvSpPr txBox="1"/>
          <p:nvPr/>
        </p:nvSpPr>
        <p:spPr>
          <a:xfrm>
            <a:off x="185352" y="772298"/>
            <a:ext cx="8879753" cy="4255024"/>
          </a:xfrm>
          <a:prstGeom prst="rect">
            <a:avLst/>
          </a:prstGeom>
          <a:noFill/>
          <a:ln>
            <a:noFill/>
          </a:ln>
        </p:spPr>
        <p:txBody>
          <a:bodyPr spcFirstLastPara="1" wrap="square" lIns="91426" tIns="91426" rIns="91426" bIns="91426" anchor="t" anchorCtr="0">
            <a:noAutofit/>
          </a:bodyPr>
          <a:lstStyle/>
          <a:p>
            <a:r>
              <a:rPr lang="en" sz="2300" dirty="0">
                <a:latin typeface="Oswald"/>
                <a:ea typeface="Oswald"/>
                <a:cs typeface="Oswald"/>
                <a:sym typeface="Oswald"/>
              </a:rPr>
              <a:t>MySQL is an open source relational database management system. It is developed by Oracle Corporation. Its name is a combination of “My”, the name of co-founder Michael Widenius’s daughter, and “SQL”, the abbreviation for Structured Query Language.</a:t>
            </a:r>
            <a:endParaRPr sz="2300" dirty="0">
              <a:latin typeface="Oswald"/>
              <a:ea typeface="Oswald"/>
              <a:cs typeface="Oswald"/>
              <a:sym typeface="Oswald"/>
            </a:endParaRPr>
          </a:p>
          <a:p>
            <a:r>
              <a:rPr lang="en" sz="2300" dirty="0">
                <a:latin typeface="Oswald"/>
                <a:ea typeface="Oswald"/>
                <a:cs typeface="Oswald"/>
                <a:sym typeface="Oswald"/>
              </a:rPr>
              <a:t>It is downloadable from site www.mysql.org.</a:t>
            </a:r>
            <a:endParaRPr sz="2300" dirty="0">
              <a:latin typeface="Oswald"/>
              <a:ea typeface="Oswald"/>
              <a:cs typeface="Oswald"/>
              <a:sym typeface="Oswald"/>
            </a:endParaRPr>
          </a:p>
          <a:p>
            <a:r>
              <a:rPr lang="en" sz="2300" dirty="0">
                <a:latin typeface="Oswald"/>
                <a:ea typeface="Oswald"/>
                <a:cs typeface="Oswald"/>
                <a:sym typeface="Oswald"/>
              </a:rPr>
              <a:t>MySQL is a fast, reliable ,scalable alternative to many of the commercial RDBMSs available today.</a:t>
            </a:r>
            <a:endParaRPr sz="2300" dirty="0">
              <a:latin typeface="Oswald"/>
              <a:ea typeface="Oswald"/>
              <a:cs typeface="Oswald"/>
              <a:sym typeface="Oswald"/>
            </a:endParaRPr>
          </a:p>
          <a:p>
            <a:r>
              <a:rPr lang="en" sz="2300" dirty="0">
                <a:latin typeface="Oswald"/>
                <a:ea typeface="Oswald"/>
                <a:cs typeface="Oswald"/>
                <a:sym typeface="Oswald"/>
              </a:rPr>
              <a:t>In order to connect MySQL to python, we ned a tool called MySQL connector. After downloading and installing it we can connect the python environment with the database.</a:t>
            </a:r>
            <a:endParaRPr sz="2300" dirty="0">
              <a:latin typeface="Oswald"/>
              <a:ea typeface="Oswald"/>
              <a:cs typeface="Oswald"/>
              <a:sym typeface="Oswald"/>
            </a:endParaRPr>
          </a:p>
          <a:p>
            <a:r>
              <a:rPr lang="en" sz="2300" dirty="0">
                <a:latin typeface="Oswald"/>
                <a:ea typeface="Oswald"/>
                <a:cs typeface="Oswald"/>
                <a:sym typeface="Oswald"/>
              </a:rPr>
              <a:t>And we can work in the python environment and the data will be inserted in the database in the background.</a:t>
            </a:r>
            <a:endParaRPr sz="2300" dirty="0">
              <a:latin typeface="Oswald"/>
              <a:ea typeface="Oswald"/>
              <a:cs typeface="Oswald"/>
              <a:sym typeface="Oswald"/>
            </a:endParaRPr>
          </a:p>
          <a:p>
            <a:endParaRPr sz="2300" dirty="0">
              <a:latin typeface="Oswald"/>
              <a:ea typeface="Oswald"/>
              <a:cs typeface="Oswald"/>
              <a:sym typeface="Oswald"/>
            </a:endParaRPr>
          </a:p>
        </p:txBody>
      </p:sp>
      <p:sp>
        <p:nvSpPr>
          <p:cNvPr id="2" name="Slide Number Placeholder 1">
            <a:extLst>
              <a:ext uri="{FF2B5EF4-FFF2-40B4-BE49-F238E27FC236}">
                <a16:creationId xmlns:a16="http://schemas.microsoft.com/office/drawing/2014/main" id="{E71215F2-CC58-4B2B-BAC2-CD98907CFAD4}"/>
              </a:ext>
            </a:extLst>
          </p:cNvPr>
          <p:cNvSpPr>
            <a:spLocks noGrp="1"/>
          </p:cNvSpPr>
          <p:nvPr>
            <p:ph type="sldNum" sz="quarter" idx="12"/>
          </p:nvPr>
        </p:nvSpPr>
        <p:spPr/>
        <p:txBody>
          <a:bodyPr/>
          <a:lstStyle/>
          <a:p>
            <a:fld id="{3F9B098F-E266-4594-8358-4D3E895E718D}" type="slidenum">
              <a:rPr lang="en-IN" smtClean="0"/>
              <a:t>7</a:t>
            </a:fld>
            <a:endParaRPr lang="en-IN"/>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2"/>
          <p:cNvSpPr txBox="1"/>
          <p:nvPr/>
        </p:nvSpPr>
        <p:spPr>
          <a:xfrm>
            <a:off x="-1" y="4"/>
            <a:ext cx="9144002" cy="833100"/>
          </a:xfrm>
          <a:prstGeom prst="rect">
            <a:avLst/>
          </a:prstGeom>
          <a:noFill/>
          <a:ln>
            <a:noFill/>
          </a:ln>
        </p:spPr>
        <p:txBody>
          <a:bodyPr spcFirstLastPara="1" wrap="square" lIns="91426" tIns="91426" rIns="91426" bIns="91426" anchor="t" anchorCtr="0">
            <a:noAutofit/>
          </a:bodyPr>
          <a:lstStyle/>
          <a:p>
            <a:pPr algn="ctr"/>
            <a:r>
              <a:rPr lang="en" sz="4800" b="1">
                <a:latin typeface="Amatic SC"/>
                <a:ea typeface="Amatic SC"/>
                <a:cs typeface="Amatic SC"/>
                <a:sym typeface="Amatic SC"/>
              </a:rPr>
              <a:t>Front   end </a:t>
            </a:r>
            <a:endParaRPr sz="4800" b="1">
              <a:latin typeface="Amatic SC"/>
              <a:ea typeface="Amatic SC"/>
              <a:cs typeface="Amatic SC"/>
              <a:sym typeface="Amatic SC"/>
            </a:endParaRPr>
          </a:p>
        </p:txBody>
      </p:sp>
      <p:pic>
        <p:nvPicPr>
          <p:cNvPr id="436" name="Google Shape;436;p32"/>
          <p:cNvPicPr preferRelativeResize="0"/>
          <p:nvPr/>
        </p:nvPicPr>
        <p:blipFill>
          <a:blip r:embed="rId3">
            <a:alphaModFix/>
          </a:blip>
          <a:stretch>
            <a:fillRect/>
          </a:stretch>
        </p:blipFill>
        <p:spPr>
          <a:xfrm>
            <a:off x="715732" y="1124611"/>
            <a:ext cx="7996176" cy="3162300"/>
          </a:xfrm>
          <a:prstGeom prst="rect">
            <a:avLst/>
          </a:prstGeom>
          <a:noFill/>
          <a:ln>
            <a:noFill/>
          </a:ln>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33"/>
          <p:cNvPicPr preferRelativeResize="0"/>
          <p:nvPr/>
        </p:nvPicPr>
        <p:blipFill>
          <a:blip r:embed="rId3">
            <a:alphaModFix/>
          </a:blip>
          <a:stretch>
            <a:fillRect/>
          </a:stretch>
        </p:blipFill>
        <p:spPr>
          <a:xfrm>
            <a:off x="339813" y="426309"/>
            <a:ext cx="8390238" cy="4355756"/>
          </a:xfrm>
          <a:prstGeom prst="rect">
            <a:avLst/>
          </a:prstGeom>
          <a:noFill/>
          <a:ln>
            <a:noFill/>
          </a:ln>
        </p:spPr>
      </p:pic>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TotalTime>
  <Words>766</Words>
  <Application>Microsoft Office PowerPoint</Application>
  <PresentationFormat>On-screen Show (16:9)</PresentationFormat>
  <Paragraphs>99</Paragraphs>
  <Slides>39</Slides>
  <Notes>37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Muli</vt:lpstr>
      <vt:lpstr>Fira Sans Extra Condensed Medium</vt:lpstr>
      <vt:lpstr>Oswald</vt:lpstr>
      <vt:lpstr>Amatic SC</vt:lpstr>
      <vt:lpstr>Calibri</vt:lpstr>
      <vt:lpstr>Arial</vt:lpstr>
      <vt:lpstr>Caveat</vt:lpstr>
      <vt:lpstr>Oswald Regular</vt:lpstr>
      <vt:lpstr>Roboto</vt:lpstr>
      <vt:lpstr>Lobster</vt:lpstr>
      <vt:lpstr>Work Sans</vt:lpstr>
      <vt:lpstr>Calibri Light</vt:lpstr>
      <vt:lpstr>Roboto Slab Regular</vt:lpstr>
      <vt:lpstr>Office Theme</vt:lpstr>
      <vt:lpstr>Department of Computer Science Kendriya Vidyalaya        No.1,Dehu Road,Pune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  Chart  Of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Bibliography  Python Textbook  by Sumita Arora Stack overflow.com  www.w3schools.com geekforgeeks.com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Kendriya Vidyalaya        No.1,Dehu Road,Pune </dc:title>
  <cp:lastModifiedBy>Swati</cp:lastModifiedBy>
  <cp:revision>13</cp:revision>
  <cp:lastPrinted>2021-03-12T06:41:29Z</cp:lastPrinted>
  <dcterms:modified xsi:type="dcterms:W3CDTF">2021-03-20T04:10:53Z</dcterms:modified>
</cp:coreProperties>
</file>